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28"/>
  </p:notesMasterIdLst>
  <p:sldIdLst>
    <p:sldId id="276" r:id="rId3"/>
    <p:sldId id="4122" r:id="rId4"/>
    <p:sldId id="277" r:id="rId5"/>
    <p:sldId id="4712" r:id="rId6"/>
    <p:sldId id="4714" r:id="rId7"/>
    <p:sldId id="4713" r:id="rId8"/>
    <p:sldId id="4715" r:id="rId9"/>
    <p:sldId id="4716" r:id="rId10"/>
    <p:sldId id="4717" r:id="rId11"/>
    <p:sldId id="4718" r:id="rId12"/>
    <p:sldId id="4719" r:id="rId13"/>
    <p:sldId id="4720" r:id="rId14"/>
    <p:sldId id="4721" r:id="rId15"/>
    <p:sldId id="4824" r:id="rId16"/>
    <p:sldId id="4825" r:id="rId17"/>
    <p:sldId id="4826" r:id="rId18"/>
    <p:sldId id="4827" r:id="rId19"/>
    <p:sldId id="4828" r:id="rId20"/>
    <p:sldId id="4831" r:id="rId21"/>
    <p:sldId id="4786" r:id="rId22"/>
    <p:sldId id="4787" r:id="rId23"/>
    <p:sldId id="4788" r:id="rId24"/>
    <p:sldId id="282" r:id="rId25"/>
    <p:sldId id="280" r:id="rId26"/>
    <p:sldId id="4711" r:id="rId2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074D92"/>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40" autoAdjust="0"/>
    <p:restoredTop sz="95033" autoAdjust="0"/>
  </p:normalViewPr>
  <p:slideViewPr>
    <p:cSldViewPr>
      <p:cViewPr varScale="1">
        <p:scale>
          <a:sx n="102" d="100"/>
          <a:sy n="102" d="100"/>
        </p:scale>
        <p:origin x="640" y="28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5-16T04:19:56.1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25790 8834 0,'-26'0'47,"12"0"0,-118 14-16,-304-14 0,65 0 0,239 0-31,-225 0 32,-66 0-1,330 13-31,-105 40 16,-225 0 15,-40-14 0,357-25-15,-92-1-1,118 13 1,-39 1 0,119-14-1,-92 53 1,52-53-1,-106 80 1,80-67 0,-92 80-1,78-53 1,54-27 0,13-12-1,-1-1-15,1 40 31,13-40-15,-13 27-16,13-1 16,0 1-1,0 39 1,53 27 15,0-66-15,105 26-1,28-26 17,-107-1-17,40-26 1,13-978 15,53 2010 0,-118-1045-31,171 13 32,158 0-1,-144 40 0,12-40 0,-132-13-15,239 0 0,131 0 15,-118 0 0,-278 0-31,-1 0 16,107 0-1,251 0 17,-119 0-1,-238 0-31,198 0 31,-225 0-31,-39-13 16,158-13 15,-171-27 0,-1 0 1,14-79-1,0-14 0,-40 27 0,0 93-31,-14-67 32,-39-26-1,-26-26 0,39 52 0,-39 1 1,-53 25-1,13 1 0,79 66-31,-105-13 31,-160 13 1,252-13-32,-211-40 31,79 40 0,158 13-31,-105-14 31,-185 14 1,-173 0-1,305 0 0,172 0 0,-53 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27.771"/>
    </inkml:context>
    <inkml:brush xml:id="br0">
      <inkml:brushProperty name="width" value="0.05" units="cm"/>
      <inkml:brushProperty name="height" value="0.05" units="cm"/>
    </inkml:brush>
  </inkml:definitions>
  <inkml:trace contextRef="#ctx0" brushRef="#br0">0 29 24575,'25'-10'0,"-10"3"0,-6 5 0,-1-1 0,1 1 0,-1 1 0,1-1 0,0 1 0,0 1 0,0 0 0,0 0 0,12 2 0,-18-1 0,0-1 0,0 1 0,0 0 0,0 0 0,-1 0 0,1 0 0,0 0 0,0 1 0,-1-1 0,1 1 0,-1 0 0,1 0 0,-1-1 0,0 2 0,0-1 0,0 0 0,0 0 0,0 1 0,0-1 0,-1 1 0,1 0 0,-1-1 0,0 1 0,1 0 0,-1 0 0,-1 0 0,1-1 0,0 1 0,-1 0 0,1 7 0,-1-1 0,0 0 0,-1 1 0,0-1 0,-1 1 0,0-1 0,-4 13 0,-26 56 0,19-49 0,-7 17 0,10-27 0,1 1 0,1 1 0,1 0 0,1 0 0,-4 25 0,9-45 12,1 1 0,0 0 0,0-1-1,0 1 1,0-1 0,0 1 0,0-1-1,0 1 1,0-1 0,1 1 0,-1-1-1,0 1 1,1-1 0,0 1 0,-1-1 0,1 0-1,0 1 1,0-1 0,-1 0 0,1 0-1,0 1 1,0-1 0,1 0 0,-1 0-1,0 0 1,0 0 0,0 0 0,3 1 0,-1-1-155,1 0 1,-1 0 0,0 0 0,1-1-1,0 1 1,-1-1 0,1 0 0,-1 0 0,1 0-1,-1 0 1,5-2 0,22-3-6684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59"/>
    </inkml:context>
    <inkml:brush xml:id="br0">
      <inkml:brushProperty name="width" value="0.05" units="cm"/>
      <inkml:brushProperty name="height" value="0.05" units="cm"/>
      <inkml:brushProperty name="color" value="#FFFFFF"/>
    </inkml:brush>
  </inkml:definitions>
  <inkml:trace contextRef="#ctx0" brushRef="#br0">1 71 24575,'17'-1'0,"0"-1"0,27-5 0,15-3 0,955-36-1520,343 42-608,-815 5 2621,-526-1-459,-7-1 265,0 1-1,0 0 1,11 2-1,-18-2-228,-1 0 0,1 1 0,-1-1-1,1 1 1,-1-1 0,1 1 0,-1-1 0,1 1-1,-1 0 1,0-1 0,1 1 0,-1 0 0,0 0 0,0 0-1,1 0 1,-1 1 0,0-1 0,0 0 0,0 0-1,0 0 1,0 1 0,-1-1 0,1 1 0,0 1-1,3 15-34,-1 1-1,-1 0 0,0 0 0,-2 0 0,-2 29 1,0 1-59,-14 727 24,-1-418 0,16-309 0,8 84 0,-7-132 0,0 1 0,0-1 0,0 0 0,0 0 0,0 1 0,0-1 0,0 0 0,0 1 0,-1-1 0,1 0 0,0 1 0,-1-1 0,1 0 0,-1 0 0,1 0 0,-1 1 0,0-1 0,0 0 0,1 0 0,-1 0 0,0 0 0,0 0 0,0 0 0,0-1 0,0 1 0,0 0 0,0 0 0,0-1 0,-1 1 0,1-1 0,0 1 0,0-1 0,0 1 0,-1-1 0,1 0 0,-3 1 0,-4 0 0,-1 0 0,0-1 0,0 0 0,-14-2 0,10 0 0,-524-54-170,-5 18-922,427 31 139,-27-2-5023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59.604"/>
    </inkml:context>
    <inkml:brush xml:id="br0">
      <inkml:brushProperty name="width" value="0.05" units="cm"/>
      <inkml:brushProperty name="height" value="0.05" units="cm"/>
      <inkml:brushProperty name="color" value="#FFFFFF"/>
    </inkml:brush>
  </inkml:definitions>
  <inkml:trace contextRef="#ctx0" brushRef="#br0">234 216 24575,'0'0'0,"0"1"0,0-1 0,0 0 0,0 0 0,0 0 0,0 0 0,-1 0 0,1 0 0,0 1 0,0-1 0,0 0 0,0 0 0,0 0 0,0 0 0,0 0 0,0 0 0,0 0 0,0 0 0,-1 1 0,1-1 0,0 0 0,0 0 0,0 0 0,0 0 0,0 0 0,0 0 0,-1 0 0,1 0 0,0 0 0,0 0 0,0 0 0,0 0 0,0 0 0,0 0 0,-1 0 0,1 0 0,0 0 0,0 0 0,0 0 0,0 0 0,0 0 0,-1 0 0,1 0 0,0 0 0,0 0 0,0-1 0,0 1 0,0 0 0,0 0 0,0 0 0,-1 0 0,1 0 0,0 0 0,0 0 0,0 0 0,0 0 0,0-1 0,0 1 0,0 0 0,0 0 0,0 0 0,0 0 0,-8 10 0,-7 24 0,-16 50 0,2-5 0,-97 270 0,123-339 0,2-7 0,1 0 0,-1 0 0,0 0 0,0-1 0,0 1 0,0 0 0,0-1 0,-1 1 0,1 0 0,-1-1 0,-2 3 0,9-31 0,206-496 0,-194 484 0,2 0 0,2 1 0,1 1 0,37-45 0,-56 77 0,1 0 0,-1 1 0,1 0 0,0-1 0,0 1 0,0 0 0,0 1 0,1-1 0,-1 1 0,1 0 0,5-2 0,-7 3 0,-1 1 0,1-1 0,0 1 0,-1 0 0,1 0 0,0 0 0,-1 0 0,1 1 0,-1-1 0,1 1 0,-1 0 0,1-1 0,-1 1 0,1 0 0,-1 0 0,1 1 0,-1-1 0,0 0 0,0 1 0,0 0 0,0-1 0,4 5 0,3 4 0,0 1 0,-1 0 0,0 0 0,0 1 0,-1 0 0,7 17 0,27 83 0,-28-77 0,104 316-1365,-106-315-5461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00.284"/>
    </inkml:context>
    <inkml:brush xml:id="br0">
      <inkml:brushProperty name="width" value="0.05" units="cm"/>
      <inkml:brushProperty name="height" value="0.05" units="cm"/>
      <inkml:brushProperty name="color" value="#FFFFFF"/>
    </inkml:brush>
  </inkml:definitions>
  <inkml:trace contextRef="#ctx0" brushRef="#br0">21 422 24575,'-1'-2'0,"1"0"0,0 0 0,-1 1 0,1-1 0,-1 0 0,1 1 0,-1-1 0,0 1 0,0-1 0,0 1 0,0-1 0,0 1 0,-1-2 0,1 2 0,0 0 0,0 1 0,1-1 0,-1 0 0,0 0 0,1 1 0,-1-1 0,1 0 0,-1 0 0,1 0 0,-1 0 0,1 0 0,0 0 0,-1 0 0,1 0 0,0 0 0,0 0 0,0 0 0,-1 0 0,1 0 0,0 0 0,0 0 0,1 0 0,-1 0 0,0 0 0,0 0 0,0 1 0,1-1 0,-1 0 0,0 0 0,1 0 0,-1 0 0,1 0 0,-1 0 0,1 0 0,0 1 0,-1-1 0,1 0 0,0 0 0,-1 1 0,1-1 0,0 0 0,1 0 0,5-4 0,0 0 0,0 0 0,1 1 0,-1 0 0,1 0 0,10-2 0,54-15 0,-39 12 0,68-17 0,-41 12 0,63-24 0,-117 35 0,0 1 0,-1-1 0,1 0 0,0-1 0,-1 1 0,0-1 0,6-5 0,-10 8 0,1-1 0,0 0 0,0 0 0,-1 0 0,1 0 0,-1-1 0,0 1 0,1 0 0,-1-1 0,0 1 0,0 0 0,-1-1 0,1 1 0,0-1 0,-1 0 0,0 1 0,1-1 0,-1 1 0,-1-6 0,-3 68 0,33 372 0,-28-424 0,6 36 0,-7-42 0,1 0 0,-1-1 0,1 1 0,-1 0 0,1 0 0,0-1 0,-1 1 0,1-1 0,0 1 0,0 0 0,0-1 0,0 0 0,1 1 0,-1-1 0,0 0 0,1 1 0,-1-1 0,3 1 0,-4-2 0,1 1 0,0-1 0,0 0 0,-1 0 0,1 0 0,0 0 0,0 0 0,-1 0 0,1-1 0,0 1 0,-1 0 0,1 0 0,0 0 0,0-1 0,-1 1 0,1 0 0,0-1 0,-1 1 0,1-1 0,-1 1 0,1-1 0,-1 1 0,1-1 0,-1 1 0,1-1 0,-1 1 0,1-2 0,12-19 0,-11 18 0,19-45 0,-1-1 0,-3 0 0,12-57 0,17-49 0,-44 149 0,-1 3 0,0 0 0,0-1 0,0 1 0,1 0 0,0-1 0,-1 1 0,1 0 0,0 0 0,5-4 0,-7 6 0,1 1 0,-1 0 0,0 0 0,1 0 0,-1 0 0,1 0 0,-1 0 0,1 0 0,-1 0 0,0 0 0,1 0 0,-1 0 0,1 0 0,-1 0 0,1 0 0,-1 0 0,0 0 0,1 1 0,-1-1 0,1 0 0,-1 0 0,0 0 0,1 1 0,-1-1 0,0 0 0,1 0 0,-1 1 0,0-1 0,1 0 0,-1 1 0,0-1 0,0 0 0,0 1 0,1-1 0,-1 1 0,0-1 0,0 0 0,0 1 0,0-1 0,0 1 0,1-1 0,-1 1 0,0-1 0,7 24 0,-6-22 0,17 80 0,10 34 0,-23-99 0,2 1 0,0-1 0,0-1 0,16 24 0,-21-36 0,0-1 0,0 0 0,1 0 0,-1 0 0,1 0 0,0 0 0,0 0 0,0-1 0,0 0 0,1 1 0,-1-1 0,6 2 0,-7-3 0,0-1 0,1 1 0,-1-1 0,0 1 0,1-1 0,-1 0 0,0 0 0,1 0 0,-1 0 0,0-1 0,0 1 0,1-1 0,-1 1 0,0-1 0,0 0 0,0 0 0,1 0 0,-1 0 0,0 0 0,0 0 0,-1-1 0,4-2 0,5-4 0,-1-1 0,0-1 0,-1 0 0,0 0 0,-1 0 0,0-1 0,0 0 0,-1-1 0,5-12 0,2-9 0,-2 0 0,7-38 0,-10 36 0,-1-1 0,2-49 0,-8 72 0,-1 0 0,-1 1 0,0-1 0,0 1 0,-1-1 0,-1 1 0,0 0 0,-1 0 0,0 0 0,-8-16 0,10 26 15,1-1 0,0 1 0,-1 0 0,1-1-1,-1 1 1,0 0 0,0 0 0,0 1 0,0-1 0,0 0-1,0 1 1,-1-1 0,1 1 0,0 0 0,-1-1 0,1 1 0,-1 0-1,0 1 1,1-1 0,-1 0 0,1 1 0,-5-1 0,0 1-259,-1 1 0,1 0 0,-1 0 0,1 0 1,0 1-1,-13 4 0,-5 3-6582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00.609"/>
    </inkml:context>
    <inkml:brush xml:id="br0">
      <inkml:brushProperty name="width" value="0.05" units="cm"/>
      <inkml:brushProperty name="height" value="0.05" units="cm"/>
      <inkml:brushProperty name="color" value="#FFFFFF"/>
    </inkml:brush>
  </inkml:definitions>
  <inkml:trace contextRef="#ctx0" brushRef="#br0">402 133 24575,'19'-19'0,"-8"8"0,0-1 0,0 0 0,-1-1 0,16-26 0,-26 39 0,1-1 0,-1 0 0,1 0 0,-1 0 0,1 0 0,-1 0 0,0 0 0,1 0 0,-1 0 0,0 0 0,0 0 0,0 0 0,0 0 0,0 0 0,0 0 0,0 0 0,0 0 0,0 0 0,-1-2 0,1 3 0,-1-1 0,1 1 0,0-1 0,-1 1 0,1-1 0,-1 1 0,0 0 0,1-1 0,-1 1 0,1 0 0,-1 0 0,0-1 0,1 1 0,-1 0 0,1 0 0,-1 0 0,0 0 0,1 0 0,-1 0 0,0 0 0,1 0 0,-2 0 0,-4 1 0,-1 0 0,1 0 0,0 1 0,-11 4 0,-3 2 0,1 2 0,1 0 0,-1 1 0,-24 19 0,33-22 0,-1 1 0,1 0 0,1 1 0,0 0 0,0 1 0,1 0 0,0 0 0,-6 13 0,12-19 0,0-1 0,1 1 0,-1 0 0,1 0 0,0 0 0,1-1 0,-1 1 0,1 0 0,0 0 0,0 0 0,0 0 0,1 0 0,0 0 0,0 0 0,0 0 0,0-1 0,1 1 0,0-1 0,0 1 0,0-1 0,1 1 0,4 6 0,6 6 0,0 0 0,2-2 0,29 28 0,-2-7 0,-24-22 0,0 1 0,-2 0 0,0 2 0,0 0 0,15 24 0,-29-39 0,0 1 0,-1-1 0,1 1 0,-1 0 0,0 0 0,0 0 0,0 0 0,0 0 0,0 0 0,-1 0 0,1 0 0,-1 0 0,0 0 0,0 0 0,0 0 0,0 0 0,-1 0 0,1 1 0,-1-1 0,1 0 0,-1 0 0,0-1 0,-1 1 0,1 0 0,0 0 0,-1 0 0,0-1 0,1 1 0,-1-1 0,0 1 0,-4 2 0,-4 4 0,0-1 0,0 0 0,-1-1 0,0-1 0,0 1 0,-21 7 0,-34 11-682,-112 25-1,42-18-6143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03.605"/>
    </inkml:context>
    <inkml:brush xml:id="br0">
      <inkml:brushProperty name="width" value="0.05" units="cm"/>
      <inkml:brushProperty name="height" value="0.05" units="cm"/>
      <inkml:brushProperty name="color" value="#FFFFFF"/>
    </inkml:brush>
  </inkml:definitions>
  <inkml:trace contextRef="#ctx0" brushRef="#br0">369 36 24575,'14'-26'0,"-10"17"0,-12 18 0,-235 413 0,212-357 0,-40 118 0,62-154 0,2 1 0,0 0 0,2 0 0,2 0 0,0 1 0,4 53 0,-1-76-114,1 0 1,0 0-1,1 0 0,0 0 0,0 0 1,1-1-1,0 1 0,0-1 0,0 1 1,1-1-1,6 8 0,0-3-6712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03.973"/>
    </inkml:context>
    <inkml:brush xml:id="br0">
      <inkml:brushProperty name="width" value="0.05" units="cm"/>
      <inkml:brushProperty name="height" value="0.05" units="cm"/>
      <inkml:brushProperty name="color" value="#FFFFFF"/>
    </inkml:brush>
  </inkml:definitions>
  <inkml:trace contextRef="#ctx0" brushRef="#br0">32 81 24575,'-1'-7'0,"0"0"0,0 0 0,-1 0 0,0 0 0,0 0 0,0 0 0,-1 0 0,0 1 0,-6-9 0,4 11 0,5 12 0,2 12 0,-2-20 0,0 1 0,8 44 0,15 48 0,-19-80 0,0 0 0,1-1 0,1 1 0,0-1 0,1 0 0,0-1 0,1 0 0,12 14 0,-18-22 0,1 0 0,0-1 0,0 1 0,0-1 0,0 1 0,0-1 0,0 0 0,1-1 0,-1 1 0,1 0 0,-1-1 0,1 0 0,0 0 0,-1 0 0,1 0 0,0-1 0,0 1 0,0-1 0,4 0 0,-3-1 0,0 0 0,1 0 0,-1-1 0,0 1 0,0-1 0,0 0 0,0-1 0,-1 1 0,1-1 0,0 0 0,-1 0 0,0 0 0,4-5 0,9-8-136,-1-2-1,-1 0 1,-1-1-1,0 0 1,-1-1-1,-2 0 1,0-1-1,-1-1 0,9-26 1,-13 30-6690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05.072"/>
    </inkml:context>
    <inkml:brush xml:id="br0">
      <inkml:brushProperty name="width" value="0.05" units="cm"/>
      <inkml:brushProperty name="height" value="0.05" units="cm"/>
      <inkml:brushProperty name="color" value="#FFFFFF"/>
    </inkml:brush>
  </inkml:definitions>
  <inkml:trace contextRef="#ctx0" brushRef="#br0">18 701 24575,'-1'0'0,"1"0"0,-1 0 0,0 0 0,0 0 0,0 0 0,1 0 0,-1 0 0,0 0 0,0 0 0,0 0 0,1 0 0,-1 1 0,0-1 0,0 0 0,1 1 0,-1-1 0,0 0 0,1 1 0,-1-1 0,0 1 0,1-1 0,-1 1 0,1 0 0,0 0 0,1-1 0,-1 1 0,1-1 0,-1 1 0,0-1 0,1 1 0,-1-1 0,1 0 0,0 1 0,-1-1 0,1 0 0,-1 1 0,1-1 0,0 0 0,-1 1 0,1-1 0,-1 0 0,1 0 0,0 0 0,-1 0 0,1 0 0,0 0 0,-1 0 0,1 0 0,1 0 0,63 5 0,0-3 0,96-8 0,-108 3 0,-28 1 0,372-25 0,-395 27 0,-1 0 0,1-1 0,0 1 0,-1 0 0,1 0 0,0-1 0,-1 1 0,1-1 0,-1 1 0,1-1 0,-1 0 0,1 1 0,-1-1 0,1 0 0,-1 0 0,0 0 0,1 0 0,-1 0 0,0 0 0,0-1 0,0 1 0,0 0 0,0-1 0,0 1 0,0 0 0,-1-1 0,1 1 0,0-1 0,-1 0 0,1 1 0,-1-1 0,1 1 0,-1-1 0,0-3 0,0-3 0,-1-1 0,0 1 0,0 0 0,-1-1 0,-5-13 0,1 0 0,-7-40 0,2 0 0,-2-82 0,10-126 0,3 270 0,0-1 0,0 0 0,0 0 0,-1 0 0,1 1 0,0-1 0,0 0 0,1 0 0,-1 0 0,0 1 0,0-1 0,0 0 0,0 0 0,1 0 0,-1 1 0,0-1 0,1 0 0,-1 1 0,0-1 0,1 0 0,-1 1 0,1-1 0,-1 0 0,1 1 0,0-1 0,-1 1 0,1-1 0,1 0 0,0 1 0,0 0 0,0 0 0,-1 1 0,1-1 0,0 1 0,0-1 0,0 1 0,0 0 0,0-1 0,2 2 0,0 0 0,19 7 0,1-1 0,0-2 0,0 0 0,30 2 0,100 3 0,-125-9 0,-8-1 0,1 0 0,35-4 0,-57 3-44,1 0 0,-1 0 0,1 0 0,-1 0 0,1 0 0,-1-1 0,1 1 0,-1 0 0,0 0 0,1 0 0,-1-1 0,1 1 0,-1 0 0,1 0 0,-1-1 0,0 1 0,1 0 0,-1-1-1,0 1 1,1-1 0,-1 1 0,0 0 0,0-1 0,1 1 0,-1-1 0,0 1 0,0-1 0,0 1 0,1-1 0,-1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05.828"/>
    </inkml:context>
    <inkml:brush xml:id="br0">
      <inkml:brushProperty name="width" value="0.05" units="cm"/>
      <inkml:brushProperty name="height" value="0.05" units="cm"/>
      <inkml:brushProperty name="color" value="#FFFFFF"/>
    </inkml:brush>
  </inkml:definitions>
  <inkml:trace contextRef="#ctx0" brushRef="#br0">1 126 24575,'0'0'0,"1"-22"0,1 16 0,2 13 0,3 22 0,0 0 0,-2 1 0,3 48 0,-7 93 0,-1-169 0,-18 238 0,2-65 0,16-174 0,-1 4 0,1 1 0,0 0 0,0-1 0,0 1 0,1 0 0,2 9 0,-3-14 0,1 0 0,-1 0 0,0 0 0,1 0 0,-1 0 0,1 0 0,0-1 0,-1 1 0,1 0 0,0 0 0,0-1 0,-1 1 0,1 0 0,0-1 0,0 1 0,0-1 0,1 1 0,0 0 0,0-1 0,-1 1 0,1-1 0,0 0 0,0 0 0,0 0 0,0 0 0,0 0 0,-1 0 0,1 0 0,0-1 0,3 0 0,109-37 0,9-3 0,-24 17 0,1 4 0,1 5 0,118-2 0,307 29 0,-255 13 0,-251-21 0,12 0 0,-31-4 0,1 0 0,-1-1 0,1 1 0,-1 0 0,1-1 0,-1 1 0,1-1 0,-1 1 0,1-1 0,-1 0 0,0 0 0,1 1 0,-1-1 0,0 0 0,0 0 0,0 0 0,1-1 0,0 0 0,12-17 0,-1 0 0,-1 0 0,0-1 0,-2-1 0,0 0 0,-1 0 0,-1-1 0,-1 0 0,-1-1 0,-2 1 0,0-1 0,2-42 0,2-30 0,-2 54 0,-3 0 0,-1-1 0,-3 1 0,-6-51 0,7 86 0,-2 1 0,1-1 0,-1 1 0,1-1 0,-2 1 0,1 0 0,0 0 0,-1 0 0,0 0 0,0 0 0,-1 1 0,1-1 0,-1 1 0,0 0 0,0 0 0,0 0 0,-1 1 0,0-1 0,1 1 0,-1 0 0,0 1 0,0-1 0,-1 1 0,1 0 0,0 0 0,-1 0 0,-8-1 0,-35-4 0,0 1 0,0 2 0,-78 4 0,62 1 0,-1070 2-1365,1097-3-5461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06.216"/>
    </inkml:context>
    <inkml:brush xml:id="br0">
      <inkml:brushProperty name="width" value="0.05" units="cm"/>
      <inkml:brushProperty name="height" value="0.05" units="cm"/>
      <inkml:brushProperty name="color" value="#FFFFFF"/>
    </inkml:brush>
  </inkml:definitions>
  <inkml:trace contextRef="#ctx0" brushRef="#br0">0 19 24575,'0'4'0,"1"0"0,-1 0 0,1 0 0,0 0 0,0-1 0,1 1 0,-1 0 0,1-1 0,3 7 0,24 32 0,-8-14 0,42 94 0,3 2 0,-62-118 0,0 1 0,0-1 0,1 0 0,0-1 0,8 7 0,-12-11 0,0 0 0,0 0 0,1 0 0,-1 0 0,0 0 0,1 0 0,-1 0 0,1-1 0,-1 1 0,1-1 0,-1 1 0,1-1 0,-1 1 0,1-1 0,0 0 0,-1 0 0,1 0 0,0 0 0,-1 0 0,1 0 0,-1 0 0,1-1 0,0 1 0,-1 0 0,1-1 0,-1 1 0,1-1 0,-1 0 0,1 0 0,-1 1 0,2-2 0,3-4 0,1 0 0,-2 0 0,1 0 0,-1-1 0,0 0 0,6-10 0,24-51 0,-27 51 0,10-23-273,-1 0 0,-2-1 0,-2-1 0,10-61 0,-20 85-6553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06.693"/>
    </inkml:context>
    <inkml:brush xml:id="br0">
      <inkml:brushProperty name="width" value="0.05" units="cm"/>
      <inkml:brushProperty name="height" value="0.05" units="cm"/>
      <inkml:brushProperty name="color" value="#FFFFFF"/>
    </inkml:brush>
  </inkml:definitions>
  <inkml:trace contextRef="#ctx0" brushRef="#br0">99 156 24575,'-2'0'0,"0"0"0,0 1 0,0-1 0,0 1 0,0-1 0,0 1 0,1 0 0,-1 0 0,0 0 0,0 0 0,1 0 0,-1 0 0,0 0 0,1 0 0,-1 1 0,1-1 0,0 1 0,-1-1 0,1 1 0,0-1 0,0 1 0,0 0 0,0 0 0,0-1 0,-1 5 0,-2 5 0,0 1 0,1 0 0,-2 15 0,2-9 0,-8 41 0,7-31 0,-2-1 0,-12 36 0,35-161 0,-6 24 0,-4 18 0,27-98 0,-33 150 0,0 0 0,1 0 0,-1 1 0,1-1 0,0 1 0,0-1 0,0 1 0,0 0 0,1-1 0,-1 1 0,1 0 0,0 1 0,0-1 0,0 0 0,0 1 0,0 0 0,5-3 0,-5 4 0,0 0 0,0 0 0,0 1 0,0-1 0,0 1 0,0 0 0,0-1 0,0 1 0,0 1 0,0-1 0,0 0 0,0 1 0,0-1 0,0 1 0,0 0 0,0 0 0,0 0 0,-1 1 0,1-1 0,0 0 0,-1 1 0,5 3 0,-1-1 0,0 1 0,-1 0 0,0 0 0,1 0 0,-2 0 0,1 1 0,-1 0 0,0 0 0,0 0 0,5 12 0,-8-16 0,0 1 0,0 0 0,0 0 0,-1 0 0,1 0 0,-1 0 0,1-1 0,-1 1 0,0 0 0,0 0 0,-1 0 0,1 0 0,-1 0 0,1 0 0,-1 0 0,0 0 0,0-1 0,0 1 0,0 0 0,-1-1 0,1 1 0,-1-1 0,1 1 0,-1-1 0,0 0 0,0 1 0,0-1 0,0 0 0,-4 2 0,-6 3-151,0 0-1,0 0 0,-1-1 0,0-1 1,-1 0-1,1-1 0,-1 0 1,-22 2-1,12-1-6674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27.927"/>
    </inkml:context>
    <inkml:brush xml:id="br0">
      <inkml:brushProperty name="width" value="0.05" units="cm"/>
      <inkml:brushProperty name="height" value="0.05" units="cm"/>
    </inkml:brush>
  </inkml:definitions>
  <inkml:trace contextRef="#ctx0" brushRef="#br0">106 46 24575,'-7'-3'0,"-3"-4"0,-8 0 0,-3-3 0,0 1 0,5 1 0,6 6 0,8 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07.234"/>
    </inkml:context>
    <inkml:brush xml:id="br0">
      <inkml:brushProperty name="width" value="0.05" units="cm"/>
      <inkml:brushProperty name="height" value="0.05" units="cm"/>
      <inkml:brushProperty name="color" value="#FFFFFF"/>
    </inkml:brush>
  </inkml:definitions>
  <inkml:trace contextRef="#ctx0" brushRef="#br0">34 217 24575,'1'1'0,"0"-1"0,0 0 0,-1 1 0,1-1 0,0 1 0,0-1 0,0 1 0,-1 0 0,1-1 0,0 1 0,-1 0 0,1-1 0,-1 1 0,1 0 0,-1 0 0,1-1 0,-1 1 0,1 0 0,-1 0 0,0 0 0,1 0 0,-1 0 0,0-1 0,0 1 0,0 0 0,1 0 0,-1 2 0,2 26 0,-5 4 0,-2 1 0,-1-2 0,-14 47 0,3-16 0,19-128 0,5 16 0,26-91 0,-26 117 0,2 0 0,0 0 0,1 0 0,2 1 0,24-35 0,-33 53 0,0 0 0,1 0 0,0 0 0,0 0 0,0 1 0,0-1 0,0 1 0,8-4 0,-10 6 0,-1 0 0,0 1 0,1-1 0,-1 1 0,0 0 0,1-1 0,-1 1 0,1 0 0,-1 0 0,1 0 0,-1 0 0,0 0 0,1 0 0,-1 0 0,1 0 0,-1 1 0,1-1 0,-1 1 0,0-1 0,1 1 0,-1-1 0,0 1 0,1 0 0,-1-1 0,0 1 0,0 0 0,0 0 0,0 0 0,0 0 0,0 0 0,0 0 0,0 0 0,0 1 0,0-1 0,0 2 0,7 12 0,-2-1 0,1 1 0,-2 0 0,0 1 0,3 22 0,-5-22 0,1-1 0,1 0 0,0 1 0,0-2 0,13 24 0,-18-37 0,1-1 0,-1 1 0,1 0 0,-1 0 0,1 0 0,0 0 0,-1 0 0,1-1 0,0 1 0,-1 0 0,1-1 0,0 1 0,0 0 0,-1-1 0,1 1 0,0-1 0,0 1 0,0-1 0,0 0 0,0 1 0,0-1 0,0 0 0,0 0 0,0 1 0,0-1 0,0 0 0,2 0 0,-2-1 0,1 0 0,0 0 0,-1 1 0,1-1 0,-1 0 0,1-1 0,-1 1 0,0 0 0,0 0 0,1 0 0,-1-1 0,0 1 0,0-1 0,1-1 0,5-9 0,-1 0 0,-1 0 0,5-16 0,-9 26 0,61-187 0,-50 159-1365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07.699"/>
    </inkml:context>
    <inkml:brush xml:id="br0">
      <inkml:brushProperty name="width" value="0.05" units="cm"/>
      <inkml:brushProperty name="height" value="0.05" units="cm"/>
      <inkml:brushProperty name="color" value="#FFFFFF"/>
    </inkml:brush>
  </inkml:definitions>
  <inkml:trace contextRef="#ctx0" brushRef="#br0">169 294 24575,'-15'-1'0,"-1"-1"0,1-1 0,0-1 0,1 0 0,-18-7 0,5 2 0,19 7 0,-17-7 0,25 9 0,0 0 0,0 0 0,0 0 0,0 0 0,0 0 0,0 0 0,0 0 0,0 0 0,0 0 0,-1-1 0,1 1 0,0 0 0,0 0 0,0 0 0,0 0 0,0 0 0,0 0 0,0 0 0,0 0 0,0 0 0,0 0 0,0 0 0,0-1 0,0 1 0,0 0 0,0 0 0,0 0 0,-1 0 0,1 0 0,0 0 0,0 0 0,0 0 0,0-1 0,0 1 0,0 0 0,0 0 0,1 0 0,-1 0 0,0 0 0,0 0 0,0 0 0,0 0 0,0-1 0,0 1 0,0 0 0,0 0 0,0 0 0,0 0 0,0 0 0,0 0 0,0 0 0,0 0 0,0 0 0,0 0 0,1-1 0,14-2 0,113-13-31,842-88-1455,120 38-590,-438 32 1382,-645 33 696,184-15 820,-173 13-1473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09.610"/>
    </inkml:context>
    <inkml:brush xml:id="br0">
      <inkml:brushProperty name="width" value="0.05" units="cm"/>
      <inkml:brushProperty name="height" value="0.05" units="cm"/>
      <inkml:brushProperty name="color" value="#FFFFFF"/>
    </inkml:brush>
  </inkml:definitions>
  <inkml:trace contextRef="#ctx0" brushRef="#br0">451 66 24575,'0'-6'0,"0"1"0,0 0 0,-1-1 0,0 1 0,0 0 0,0 0 0,-4-10 0,5 14 0,-1 0 0,1 0 0,-1 0 0,1 1 0,-1-1 0,0 0 0,1 0 0,-1 0 0,0 1 0,0-1 0,1 1 0,-1-1 0,0 0 0,0 1 0,0-1 0,0 1 0,0 0 0,-2-1 0,2 1 0,-1-1 0,0 1 0,0 1 0,1-1 0,-1 0 0,0 0 0,0 1 0,1-1 0,-1 1 0,0-1 0,1 1 0,-1 0 0,1 0 0,-4 1 0,-5 6 0,0-1 0,0 1 0,1 1 0,0-1 0,-15 20 0,-34 55 0,50-71 0,-35 57 0,2 2 0,4 1 0,3 2 0,3 2 0,-27 100 0,54-162 0,1 1 0,0-1 0,0 1 0,2 0 0,0 0 0,0 0 0,2 0 0,-1 0 0,2 0 0,0 0 0,1 0 0,1 0 0,0-1 0,1 0 0,0 0 0,15 27 0,15 17-1365,-25-43-5461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10.149"/>
    </inkml:context>
    <inkml:brush xml:id="br0">
      <inkml:brushProperty name="width" value="0.05" units="cm"/>
      <inkml:brushProperty name="height" value="0.05" units="cm"/>
      <inkml:brushProperty name="color" value="#FFFFFF"/>
    </inkml:brush>
  </inkml:definitions>
  <inkml:trace contextRef="#ctx0" brushRef="#br0">172 90 24575,'5'-1'0,"1"1"0,-1-1 0,0 0 0,1-1 0,-1 1 0,0-1 0,0 0 0,0-1 0,7-3 0,-9 5 0,-1-1 0,0 1 0,1-1 0,-1 0 0,0 1 0,0-1 0,0 0 0,0 0 0,0 0 0,0-1 0,0 1 0,-1 0 0,1-1 0,-1 1 0,0-1 0,0 0 0,0 1 0,0-1 0,1-4 0,-2 6 0,0 1 0,0-1 0,0 0 0,0 0 0,0 1 0,0-1 0,-1 0 0,1 0 0,0 1 0,0-1 0,-1 0 0,1 1 0,0-1 0,-1 0 0,1 1 0,-1-1 0,1 1 0,-1-1 0,1 0 0,-1 1 0,1-1 0,-1 1 0,0-1 0,0 0 0,-23-5 0,16 6 0,0 0 0,0 0 0,0 1 0,-8 1 0,5 2 0,0 0 0,0 0 0,1 1 0,-1 0 0,1 1 0,0 0 0,1 1 0,0 0 0,0 0 0,0 1 0,1 0 0,0 1 0,1 0 0,0 0 0,0 1 0,1-1 0,0 1 0,1 1 0,0-1 0,0 1 0,-4 19 0,8-25 0,0 0 0,1-1 0,-1 1 0,1 0 0,0 0 0,1 0 0,-1 0 0,1-1 0,0 1 0,1 0 0,-1-1 0,1 1 0,-1-1 0,1 1 0,4 6 0,-4-8 0,1 0 0,-1-1 0,1 1 0,-1 0 0,1-1 0,0 0 0,0 1 0,0-1 0,0 0 0,0 0 0,0-1 0,0 1 0,1-1 0,-1 0 0,1 1 0,-1-1 0,1-1 0,-1 1 0,1-1 0,0 1 0,4-1 0,24-3-1365,0-3-5461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10.461"/>
    </inkml:context>
    <inkml:brush xml:id="br0">
      <inkml:brushProperty name="width" value="0.05" units="cm"/>
      <inkml:brushProperty name="height" value="0.05" units="cm"/>
      <inkml:brushProperty name="color" value="#FFFFFF"/>
    </inkml:brush>
  </inkml:definitions>
  <inkml:trace contextRef="#ctx0" brushRef="#br0">273 63 24575,'0'-2'0,"0"0"0,0-1 0,0 1 0,0-1 0,-1 1 0,1-1 0,0 1 0,-1-1 0,0 1 0,1 0 0,-1-1 0,0 1 0,0 0 0,-1 0 0,1 0 0,0 0 0,-1 0 0,1 0 0,-1 0 0,0 0 0,1 0 0,-1 1 0,0-1 0,0 1 0,0-1 0,0 1 0,-4-2 0,2 2 0,-1 0 0,1 1 0,0-1 0,0 1 0,0 0 0,-1 0 0,1 0 0,0 0 0,0 1 0,-1 0 0,1 0 0,0 0 0,0 0 0,0 1 0,-5 2 0,-5 3 0,1 0 0,0 1 0,1 1 0,0 0 0,0 0 0,1 1 0,0 1 0,-18 23 0,23-27 0,2 0 0,-1 1 0,1-1 0,0 1 0,0 1 0,1-1 0,-3 11 0,5-13 0,0-1 0,0 1 0,1 0 0,-1-1 0,1 1 0,1-1 0,-1 1 0,1 0 0,0-1 0,0 1 0,0-1 0,4 8 0,-2-7 16,0 0-1,1 0 1,0 0-1,0-1 1,0 1-1,1-1 1,0 0-1,0 0 1,0-1-1,1 1 1,0-1-1,-1 0 1,1-1-1,1 1 1,-1-1-1,0 0 1,1-1 0,-1 0-1,1 0 1,0 0-1,7 0 1,3 1-230,1-1 1,-1-1 0,0 0-1,1-1 1,-1-1 0,1-1-1,20-5 1,12-6-6613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10.941"/>
    </inkml:context>
    <inkml:brush xml:id="br0">
      <inkml:brushProperty name="width" value="0.05" units="cm"/>
      <inkml:brushProperty name="height" value="0.05" units="cm"/>
      <inkml:brushProperty name="color" value="#FFFFFF"/>
    </inkml:brush>
  </inkml:definitions>
  <inkml:trace contextRef="#ctx0" brushRef="#br0">818 32 24575,'-3'-1'0,"0"0"0,0 1 0,0-1 0,1 0 0,-1-1 0,0 1 0,0 0 0,1-1 0,-3-1 0,-19-9 0,13 10 0,0 0 0,0 1 0,-1 0 0,1 1 0,-1 0 0,1 1 0,-1 0 0,1 1 0,-13 3 0,-15 5 0,-45 19 0,42-11 0,1 1 0,1 2 0,0 2 0,2 1 0,1 2 0,1 2 0,1 1 0,-39 43 0,59-55 0,1 1 0,0 0 0,1 0 0,2 1 0,0 1 0,1 0 0,0 1 0,2 0 0,-10 37 0,16-49 0,0 1 0,0 0 0,1 0 0,1 0 0,-1-1 0,2 1 0,-1 0 0,1 0 0,1 0 0,0-1 0,0 1 0,1 0 0,0-1 0,1 0 0,0 0 0,0 0 0,1 0 0,0-1 0,1 0 0,-1 0 0,2 0 0,-1-1 0,1 1 0,10 7 0,-2-4 0,0-1 0,1-1 0,0 0 0,1 0 0,0-2 0,0 0 0,1-1 0,0-1 0,0-1 0,24 3 0,5-2 0,0-1 0,90-7 0,-82-1 0,-1-3 0,0-2 0,-1-3 0,63-22 0,-84 23 0,0-2 0,-1-2 0,-1 0 0,0-2 0,-1-2 0,0 0 0,46-44 0,-63 52 0,-1-1 0,0 0 0,-1-1 0,0 0 0,-2-1 0,1 0 0,-1 0 0,-1-1 0,-1 0 0,8-28 0,-11 33 0,-1-1 0,-1 0 0,0 1 0,0-1 0,-1 0 0,0 0 0,-1 0 0,-1 1 0,0-1 0,0 0 0,-1 1 0,0 0 0,0-1 0,-1 1 0,-1 1 0,0-1 0,-6-9 0,0 5 25,0 0-1,0 1 0,-1 0 1,-1 1-1,0 0 1,-1 1-1,0 1 0,-1 0 1,0 1-1,0 0 0,-1 1 1,0 1-1,-26-7 1,-1 1-452,-1 2 0,0 2 1,-90-5-1,14 9-6399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13.216"/>
    </inkml:context>
    <inkml:brush xml:id="br0">
      <inkml:brushProperty name="width" value="0.05" units="cm"/>
      <inkml:brushProperty name="height" value="0.05" units="cm"/>
      <inkml:brushProperty name="color" value="#FFFFFF"/>
    </inkml:brush>
  </inkml:definitions>
  <inkml:trace contextRef="#ctx0" brushRef="#br0">5482 0 24575,'-901'9'-1410,"23"0"49,334-10 1256,-444 2-337,693 8 235,-19 0 3100,299-8-2821,-1 1 0,1 0 1,0 1-1,0 1 1,-23 9-1,21-7-22,1 0-1,-1-2 1,-34 6-1,-20-7-49,36-2 0,-61 9 0,75-6 0,-232 38 0,-293 14 0,358-36 0,174-19 0,-16 4 0,29-4 0,-1 0 0,1-1 0,0 1 0,0 0 0,0-1 0,-1 1 0,1 0 0,0 0 0,0 0 0,0 0 0,0 0 0,1 0 0,-1 0 0,0 0 0,0 1 0,1-1 0,-1 0 0,0 0 0,0 3 0,-5 21 0,2 1 0,0-1 0,0 31 0,1-8 0,-1-4 0,-44 732 0,58-246 0,-1-36 0,-9-468 0,1-15 0,-1-1 0,0 1 0,0-1 0,-1 1 0,-1-1 0,0 0 0,-5 18 0,4-25-1365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18.751"/>
    </inkml:context>
    <inkml:brush xml:id="br0">
      <inkml:brushProperty name="width" value="0.05" units="cm"/>
      <inkml:brushProperty name="height" value="0.05" units="cm"/>
      <inkml:brushProperty name="color" value="#FFFFFF"/>
    </inkml:brush>
  </inkml:definitions>
  <inkml:trace contextRef="#ctx0" brushRef="#br0">190 45 24575,'0'0'0,"0"-1"0,-1 1 0,1-1 0,0 1 0,0-1 0,-1 1 0,1-1 0,0 1 0,0-1 0,0 1 0,0-1 0,0 1 0,0-1 0,0 1 0,0-1 0,0 1 0,0-1 0,0 1 0,0-1 0,0 0 0,0 1 0,0-1 0,0 1 0,1-1 0,-1 1 0,0-1 0,0 1 0,1-1 0,-1 1 0,0 0 0,1-1 0,-1 1 0,0-1 0,1 1 0,-1 0 0,1-1 0,-1 1 0,1 0 0,-1-1 0,0 1 0,1 0 0,-1 0 0,1-1 0,0 1 0,25-12 0,-26 12 0,9-3 0,0 1 0,0-1 0,1 2 0,-1-1 0,0 2 0,0-1 0,1 1 0,-1 0 0,0 1 0,1 0 0,9 3 0,-16-4 0,0 1 0,0 0 0,0 0 0,0 0 0,0 0 0,0 1 0,0-1 0,-1 1 0,1 0 0,0 0 0,-1 0 0,0 0 0,1 0 0,-1 0 0,0 0 0,0 1 0,0-1 0,0 1 0,-1 0 0,1 0 0,-1-1 0,1 1 0,-1 0 0,0 0 0,0 0 0,-1 0 0,1 0 0,-1 1 0,1-1 0,-1 0 0,0 0 0,0 0 0,0 0 0,0 1 0,-1-1 0,0 3 0,-2 6 0,-1-1 0,1 0 0,-2 0 0,0 0 0,0 0 0,-1-1 0,0 0 0,0 0 0,-1-1 0,-11 12 0,-10 9 0,-51 40 0,-15 1 0,-3 4 0,92-72 0,1 1 0,0 0 0,0 0 0,0 0 0,1 1 0,-6 8 0,8-12 0,1 0 0,0 0 0,-1-1 0,1 1 0,0 0 0,0 0 0,-1 0 0,1 0 0,0 0 0,0 0 0,0 0 0,0 0 0,0 0 0,0 0 0,1 0 0,-1 0 0,0 0 0,1 1 0,0-1 0,-1 0 0,1 0 0,0 0 0,0 0 0,0 0 0,0 0 0,0 0 0,0 0 0,1 0 0,-1 0 0,0-1 0,0 1 0,1 0 0,-1-1 0,0 0 0,3 1 0,11 3 0,0 0 0,1-2 0,0 0 0,0 0 0,0-2 0,17-1 0,100-14 0,-92 9 0,286-58-1365,-264 47-5461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19.174"/>
    </inkml:context>
    <inkml:brush xml:id="br0">
      <inkml:brushProperty name="width" value="0.05" units="cm"/>
      <inkml:brushProperty name="height" value="0.05" units="cm"/>
      <inkml:brushProperty name="color" value="#FFFFFF"/>
    </inkml:brush>
  </inkml:definitions>
  <inkml:trace contextRef="#ctx0" brushRef="#br0">949 98 24575,'-7'-4'0,"1"0"0,0 0 0,-11-9 0,-9-7 0,12 12 0,0 1 0,0 0 0,-1 1 0,0 1 0,0 0 0,0 1 0,0 1 0,-1 0 0,-23-1 0,16 4 0,1 0 0,-1 2 0,1 1 0,0 0 0,0 2 0,-23 7 0,4 3 0,1 2 0,0 1 0,2 3 0,0 0 0,1 3 0,-47 39 0,63-45 0,0 0 0,1 2 0,1 1 0,1 0 0,0 1 0,2 1 0,1 0 0,-19 39 0,28-48 0,0 1 0,1 0 0,0 0 0,1 0 0,1 1 0,0-1 0,1 1 0,1-1 0,0 1 0,1 0 0,1 0 0,1-1 0,0 1 0,1-1 0,0 1 0,9 22 0,-6-23 0,1 0 0,1 0 0,0-1 0,1 0 0,0 0 0,1-1 0,1 0 0,24 22 0,-18-21 0,1 0 0,0-2 0,1 0 0,1 0 0,0-2 0,22 8 0,-3-4 0,0-3 0,1-1 0,0-2 0,1-1 0,0-2 0,77-2 0,-70-4 0,-1-3 0,1-2 0,-1-2 0,0-2 0,-1-2 0,66-25 0,-86 25 0,0-1 0,0 0 0,-2-2 0,46-36 0,-54 37 0,-2 0 0,1 0 0,-2-2 0,0 1 0,-1-2 0,-1 0 0,17-33 0,-21 35 0,-1-2 0,0 1 0,-1-1 0,-1 0 0,-1 0 0,-1 0 0,0-1 0,-1 1 0,0 0 0,-2-1 0,0 1 0,-1-1 0,-1 1 0,0 0 0,-2 0 0,0 1 0,0-1 0,-2 1 0,0 0 0,0 0 0,-2 1 0,0 0 0,-1 1 0,0 0 0,-1 0 0,-1 1 0,0 1 0,0 0 0,-19-13 0,5 7-151,-2 1-1,0 1 0,-1 2 0,0 0 1,-1 2-1,0 2 0,-1 0 1,-39-6-1,-35-2-6674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3.545"/>
    </inkml:context>
    <inkml:brush xml:id="br0">
      <inkml:brushProperty name="width" value="0.05" units="cm"/>
      <inkml:brushProperty name="height" value="0.05" units="cm"/>
      <inkml:brushProperty name="color" value="#FFFFFF"/>
    </inkml:brush>
  </inkml:definitions>
  <inkml:trace contextRef="#ctx0" brushRef="#br0">152 0 24575,'-68'300'0,"23"-95"0,40-173 0,2 1 0,2-1 0,1 0 0,6 49 0,-2-55 0,-1 0 0,-1 1 0,-1 0 0,-2-1 0,-1 1 0,0-1 0,-2 1 0,-8 25 0,0-11-1365,-1-3-5461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28.331"/>
    </inkml:context>
    <inkml:brush xml:id="br0">
      <inkml:brushProperty name="width" value="0.05" units="cm"/>
      <inkml:brushProperty name="height" value="0.05" units="cm"/>
    </inkml:brush>
  </inkml:definitions>
  <inkml:trace contextRef="#ctx0" brushRef="#br0">0 0 24575,'1'4'0,"0"-1"0,0 1 0,0-1 0,0 0 0,1 1 0,-1-1 0,1 0 0,2 4 0,6 13 0,-5-8 0,-1 1 0,-1 0 0,0 0 0,0 0 0,-2 1 0,1-1 0,-2 24 0,-1-27 0,-1 0 0,1-1 0,-1 1 0,-1 0 0,0 0 0,-1-1 0,1 0 0,-2 0 0,1 0 0,-12 16 0,43-64 0,-14 18 0,2 1 0,19-21 0,-25 31 0,81-80 0,-74 76 0,0 1 0,0 1 0,1 1 0,22-12 0,-38 22 0,1 0 0,0 1 0,0-1 0,0 0 0,0 0 0,0 1 0,0-1 0,0 1 0,0 0 0,0 0 0,0-1 0,0 1 0,0 0 0,0 1 0,1-1 0,1 1 0,-3-1 0,1 1 0,-1 0 0,0 0 0,0 0 0,0 0 0,1 0 0,-1 0 0,0 0 0,0 0 0,0 0 0,-1 0 0,1 1 0,0-1 0,0 0 0,-1 1 0,1-1 0,0 0 0,-1 1 0,0-1 0,1 1 0,-1-1 0,0 3 0,2 13 0,-1 0 0,-1 0 0,-1 0 0,0 0 0,-6 27 0,3-30 0,2 0 0,0-1 0,1 1 0,0 0 0,1 0 0,0 0 0,2 0 0,-1 0 0,5 14 0,3-8-1365,2-7-5461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3.718"/>
    </inkml:context>
    <inkml:brush xml:id="br0">
      <inkml:brushProperty name="width" value="0.05" units="cm"/>
      <inkml:brushProperty name="height" value="0.05" units="cm"/>
      <inkml:brushProperty name="color" value="#FFFFFF"/>
    </inkml:brush>
  </inkml:definitions>
  <inkml:trace contextRef="#ctx0" brushRef="#br0">34 0 24575,'0'6'0,"-3"5"0,-1 6 0,-3 4 0,0 1 0,2-1 0,0 0 0,2-1 0,5-4 0,4-5 0,4-3 0,1-5-8191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4.040"/>
    </inkml:context>
    <inkml:brush xml:id="br0">
      <inkml:brushProperty name="width" value="0.05" units="cm"/>
      <inkml:brushProperty name="height" value="0.05" units="cm"/>
      <inkml:brushProperty name="color" value="#FFFFFF"/>
    </inkml:brush>
  </inkml:definitions>
  <inkml:trace contextRef="#ctx0" brushRef="#br0">0 1 24575,'126'-1'0,"237"4"0,-3 24 0,-174-7-1365,-135-17-5461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4.270"/>
    </inkml:context>
    <inkml:brush xml:id="br0">
      <inkml:brushProperty name="width" value="0.05" units="cm"/>
      <inkml:brushProperty name="height" value="0.05" units="cm"/>
      <inkml:brushProperty name="color" value="#FFFFFF"/>
    </inkml:brush>
  </inkml:definitions>
  <inkml:trace contextRef="#ctx0" brushRef="#br0">1 0 24575,'9'3'0,"11"4"0,12 0 0,0 0-8191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4.456"/>
    </inkml:context>
    <inkml:brush xml:id="br0">
      <inkml:brushProperty name="width" value="0.05" units="cm"/>
      <inkml:brushProperty name="height" value="0.05" units="cm"/>
      <inkml:brushProperty name="color" value="#FFFFFF"/>
    </inkml:brush>
  </inkml:definitions>
  <inkml:trace contextRef="#ctx0" brushRef="#br0">1 16 24575,'37'10'0,"0"-2"0,0-1 0,1-1 0,46 0 0,154-10 0,-231 3 0,380-23 325,-87 4-2015,-235 16-5136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4.783"/>
    </inkml:context>
    <inkml:brush xml:id="br0">
      <inkml:brushProperty name="width" value="0.05" units="cm"/>
      <inkml:brushProperty name="height" value="0.05" units="cm"/>
      <inkml:brushProperty name="color" value="#FFFFFF"/>
    </inkml:brush>
  </inkml:definitions>
  <inkml:trace contextRef="#ctx0" brushRef="#br0">0 1 24575,'42'9'0,"67"5"0,-46-8 0,1060 70 0,-231-21 0,-14-4 0,-811-51 50,423-9-1465,-428 5-5411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5.107"/>
    </inkml:context>
    <inkml:brush xml:id="br0">
      <inkml:brushProperty name="width" value="0.05" units="cm"/>
      <inkml:brushProperty name="height" value="0.05" units="cm"/>
      <inkml:brushProperty name="color" value="#FFFFFF"/>
    </inkml:brush>
  </inkml:definitions>
  <inkml:trace contextRef="#ctx0" brushRef="#br0">1 1 24575,'59'15'0,"0"-2"0,110 9 0,179-16 0,24 1 0,271 43 0,-300-21 0,421 12 0,-208-15 0,-483-21 79,126 5 156,-144-10-1074,86-10-1,-98 3-5986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18.787"/>
    </inkml:context>
    <inkml:brush xml:id="br0">
      <inkml:brushProperty name="width" value="0.05" units="cm"/>
      <inkml:brushProperty name="height" value="0.05" units="cm"/>
      <inkml:brushProperty name="color" value="#FFFFFF"/>
    </inkml:brush>
  </inkml:definitions>
  <inkml:trace contextRef="#ctx0" brushRef="#br0">0 1 24575,'15'41'0,"0"-2"0,-8-7 0,0-1 0,-3 1 0,2 37 0,-5 100 0,-2-91 0,-1 108 0,17 380 0,7-432-1365,-10-83-5461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19.220"/>
    </inkml:context>
    <inkml:brush xml:id="br0">
      <inkml:brushProperty name="width" value="0.05" units="cm"/>
      <inkml:brushProperty name="height" value="0.05" units="cm"/>
      <inkml:brushProperty name="color" value="#FFFFFF"/>
    </inkml:brush>
  </inkml:definitions>
  <inkml:trace contextRef="#ctx0" brushRef="#br0">1 0 24575,'35'8'0,"-6"-1"0,497 30-761,-391-32 491,1191 61-4222,65 3 744,0-22 1993,-494-40 2377,-850-7-40,-7 1 245,1-2 0,-1-2 1,78-15-1,-85 6-2505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0.198"/>
    </inkml:context>
    <inkml:brush xml:id="br0">
      <inkml:brushProperty name="width" value="0.05" units="cm"/>
      <inkml:brushProperty name="height" value="0.05" units="cm"/>
      <inkml:brushProperty name="color" value="#FFFFFF"/>
    </inkml:brush>
  </inkml:definitions>
  <inkml:trace contextRef="#ctx0" brushRef="#br0">11 55 24575,'-11'0'0,"22"0"0,-4 0 0,314-12 58,-102 1-382,1643-21-5522,4 33 3912,-742 1 5755,-1111-3-3460,-8 1-46,0 0 0,0 0-1,1 0 1,-1 1 0,0 0 0,8 2 0,-12-3-255,1 1 1,-1 0 0,0 0 0,1-1 0,-1 1-1,0 0 1,0 1 0,1-1 0,-1 0 0,0 0-1,0 0 1,0 1 0,0-1 0,-1 0 0,1 1-1,0-1 1,0 1 0,-1-1 0,1 1 0,-1-1-1,0 1 1,1-1 0,-1 1 0,0-1 0,0 3-1,27 238 20,4 61-80,15 122 0,26-5 0,-47-316 0,17 83 0,-41-182 0,0 1 0,0-1 0,-1 1 0,1-1 0,-1 1 0,-1 10 0,1-15 0,0 1 0,-1-1 0,1 0 0,-1 0 0,1 1 0,-1-1 0,1 0 0,-1 0 0,0 0 0,0 0 0,1 0 0,-1 0 0,0 0 0,0 0 0,0 0 0,0 0 0,0 0 0,0-1 0,-1 1 0,1 0 0,0-1 0,0 1 0,0-1 0,-1 1 0,1-1 0,0 0 0,0 1 0,-1-1 0,1 0 0,-2 0 0,-17 0 0,-1 0 0,1-2 0,0 0 0,0-2 0,-22-6 0,-9 0 0,-59-10-1365,60 11-5461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0.785"/>
    </inkml:context>
    <inkml:brush xml:id="br0">
      <inkml:brushProperty name="width" value="0.05" units="cm"/>
      <inkml:brushProperty name="height" value="0.05" units="cm"/>
      <inkml:brushProperty name="color" value="#FFFFFF"/>
    </inkml:brush>
  </inkml:definitions>
  <inkml:trace contextRef="#ctx0" brushRef="#br0">14 23 24575,'-7'-1'0,"1"1"0,6 10 0,8 30 0,23 65 0,-8-30 0,-18-58 0,63 213 0,-46-168 0,47 97 0,-66-153 0,1 0 0,-1 0 0,1-1 0,0 0 0,0 0 0,8 8 0,-11-12 0,0 0 0,1 0 0,-1 0 0,0 0 0,1 0 0,-1 0 0,1-1 0,-1 1 0,1 0 0,-1-1 0,1 0 0,-1 1 0,1-1 0,-1 0 0,1 0 0,0 1 0,-1-1 0,1 0 0,-1-1 0,1 1 0,0 0 0,-1 0 0,1-1 0,-1 1 0,1-1 0,-1 1 0,1-1 0,-1 0 0,0 0 0,1 1 0,-1-1 0,2-2 0,5-3 0,-1-1 0,0-1 0,0 1 0,-1-1 0,0 0 0,-1 0 0,9-16 0,25-67 0,-33 76 0,13-41 114,-2 0 0,18-110 0,-5-120-1821,-29 265-5119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28.532"/>
    </inkml:context>
    <inkml:brush xml:id="br0">
      <inkml:brushProperty name="width" value="0.05" units="cm"/>
      <inkml:brushProperty name="height" value="0.05" units="cm"/>
    </inkml:brush>
  </inkml:definitions>
  <inkml:trace contextRef="#ctx0" brushRef="#br0">90 59 24575,'10'-31'0,"-10"30"0,0 0 0,1 0 0,-1 0 0,0 0 0,1 0 0,-1 0 0,0 0 0,0 0 0,0 0 0,0 0 0,0 0 0,0-1 0,0 1 0,0 0 0,-1 0 0,1 0 0,0 0 0,-1 0 0,1 0 0,0 0 0,-1 0 0,0 1 0,1-1 0,-1 0 0,0-1 0,0 2 0,0 1 0,0-1 0,0 1 0,0-1 0,0 1 0,1 0 0,-1-1 0,0 1 0,0 0 0,1-1 0,-1 1 0,0 0 0,1 0 0,-1 0 0,1 0 0,-1 0 0,1 0 0,0 0 0,-1-1 0,1 1 0,-1 2 0,0 0 0,-9 23 0,1 0 0,-11 52 0,-2 59 0,19-115 0,-5 55-682,1 81-1,7-129-6143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1.512"/>
    </inkml:context>
    <inkml:brush xml:id="br0">
      <inkml:brushProperty name="width" value="0.05" units="cm"/>
      <inkml:brushProperty name="height" value="0.05" units="cm"/>
      <inkml:brushProperty name="color" value="#FFFFFF"/>
    </inkml:brush>
  </inkml:definitions>
  <inkml:trace contextRef="#ctx0" brushRef="#br0">193 154 24575,'-1'-1'0,"0"-1"0,-1 1 0,1 0 0,0 0 0,-1 0 0,1 0 0,-1 0 0,1 0 0,-1 0 0,0 1 0,1-1 0,-1 0 0,0 1 0,1 0 0,-1-1 0,0 1 0,0 0 0,0 0 0,1 0 0,-1 0 0,0 0 0,0 0 0,1 0 0,-1 1 0,0-1 0,0 1 0,-1 0 0,1 0 0,-1 1 0,1-1 0,0 1 0,-1-1 0,1 1 0,0 0 0,0 0 0,0 0 0,1 0 0,-1 0 0,0 0 0,1 1 0,0-1 0,-1 1 0,1-1 0,-2 5 0,-8 36 0,1 1 0,-5 60 0,5-30 0,5-46 0,-50 266 0,50-280 0,3-23 0,3-25 0,5-41 0,4 0 0,29-111 0,-10 85 0,52-121 0,-76 211 0,-4 6 0,1 0 0,0 0 0,0 0 0,0 0 0,0 1 0,1-1 0,0 1 0,0-1 0,0 1 0,1 0 0,-1 1 0,1-1 0,6-5 0,-9 9 0,0 0 0,0 0 0,0-1 0,0 1 0,0 0 0,0 0 0,0 0 0,0 0 0,0 0 0,0 0 0,-1 0 0,1 0 0,0 1 0,0-1 0,0 0 0,0 0 0,0 1 0,0-1 0,0 1 0,0-1 0,-1 1 0,1-1 0,0 1 0,0 0 0,-1-1 0,1 1 0,0 0 0,-1-1 0,1 1 0,-1 0 0,1 0 0,-1 0 0,1-1 0,-1 1 0,1 0 0,-1 1 0,15 39 0,-13-35 0,56 272 0,1 6 0,-49-265 0,-10-19 0,0 1 0,1-1 0,-1 0 0,0 1 0,1-1 0,-1 0 0,1 1 0,-1-1 0,0 0 0,1 0 0,-1 0 0,1 1 0,-1-1 0,1 0 0,-1 0 0,1 0 0,-1 0 0,1 0 0,-1 0 0,1 0 0,-1 0 0,2 0 0,-1-1 0,1 0 0,0 0 0,0 0 0,-1 0 0,1 0 0,0-1 0,-1 1 0,0-1 0,1 1 0,-1-1 0,0 1 0,0-1 0,1 0 0,-1 0 0,1-3 0,65-133 0,3-8 0,-36 83 0,3 1 0,63-80 0,-97 138 0,0 1 0,0 0 0,0 0 0,0 0 0,1 0 0,-1 0 0,1 1 0,-1-1 0,1 1 0,5-2 0,-8 4 0,1-1 0,-1 1 0,1 0 0,0 0 0,-1 0 0,1 0 0,-1 0 0,1 0 0,-1 0 0,1 1 0,-1-1 0,1 1 0,-1-1 0,1 1 0,-1-1 0,1 1 0,-1 0 0,0 0 0,1-1 0,-1 1 0,0 0 0,0 0 0,0 0 0,0 1 0,1-1 0,-2 0 0,1 0 0,0 1 0,0-1 0,0 0 0,0 3 0,13 22 0,-1 1 0,-2 1 0,15 51 0,-15-45 0,41 169 0,-45-161 0,-1 0 0,-1 82 0,-7-92-1365,-2-6-5461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4.973"/>
    </inkml:context>
    <inkml:brush xml:id="br0">
      <inkml:brushProperty name="width" value="0.05" units="cm"/>
      <inkml:brushProperty name="height" value="0.05" units="cm"/>
      <inkml:brushProperty name="color" value="#FFFFFF"/>
    </inkml:brush>
  </inkml:definitions>
  <inkml:trace contextRef="#ctx0" brushRef="#br0">298 50 24575,'3'-1'0,"-1"1"0,0-1 0,0 0 0,0 0 0,0 0 0,0 0 0,0-1 0,0 1 0,0-1 0,0 1 0,0-1 0,-1 0 0,1 1 0,-1-1 0,1 0 0,1-4 0,-2 6 0,-1-1 0,1 0 0,-1 0 0,0 1 0,1-1 0,-1 0 0,0 0 0,1 0 0,-1 1 0,0-1 0,0 0 0,0 0 0,0 0 0,0 0 0,0 0 0,0 1 0,0-1 0,0-2 0,-1 3 0,1-1 0,-1 1 0,1-1 0,-1 1 0,0-1 0,1 1 0,-1 0 0,1-1 0,-1 1 0,0 0 0,1-1 0,-1 1 0,0 0 0,1 0 0,-1 0 0,0 0 0,1 0 0,-1 0 0,0 0 0,0 0 0,1 0 0,-1 0 0,0 0 0,1 0 0,-1 0 0,0 0 0,0 1 0,-8 1 0,0 1 0,1-1 0,0 2 0,-1-1 0,1 1 0,1 1 0,-1-1 0,-9 8 0,-7 7 0,-22 23 0,27-24 0,1 2 0,1 0 0,0 1 0,2 0 0,1 1 0,0 1 0,-15 37 0,24-49 0,2 0 0,0 0 0,0 0 0,1 0 0,0 0 0,0 1 0,2-1 0,0 20 0,1-23 0,0 0 0,1 0 0,0-1 0,0 1 0,1-1 0,0 1 0,0-1 0,1 0 0,0 0 0,0 0 0,0-1 0,1 1 0,9 9 0,-6-8 38,1-1 0,0 0 0,0 0 0,1-1 0,-1 0 0,2 0 0,-1-1 0,19 6 0,-8-4-465,0-1 0,0-2 1,34 4-1,-9-5-6399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5.175"/>
    </inkml:context>
    <inkml:brush xml:id="br0">
      <inkml:brushProperty name="width" value="0.05" units="cm"/>
      <inkml:brushProperty name="height" value="0.05" units="cm"/>
      <inkml:brushProperty name="color" value="#FFFFFF"/>
    </inkml:brush>
  </inkml:definitions>
  <inkml:trace contextRef="#ctx0" brushRef="#br0">17 15 24575,'-3'-3'0,"-1"-4"0,1 2 0,0 5 0,1 6 0,0 4 0,5 4 0,0 5 0,4 2 0,0 4 0,2 4 0,2-1 0,0 1 0,-3-1 0,1-3 0,-1-5-8191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5.312"/>
    </inkml:context>
    <inkml:brush xml:id="br0">
      <inkml:brushProperty name="width" value="0.05" units="cm"/>
      <inkml:brushProperty name="height" value="0.05" units="cm"/>
      <inkml:brushProperty name="color" value="#FFFFFF"/>
    </inkml:brush>
  </inkml:definitions>
  <inkml:trace contextRef="#ctx0" brushRef="#br0">0 56 24575,'0'-6'0,"0"-8"0,0-4 0,0 1-8191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5.516"/>
    </inkml:context>
    <inkml:brush xml:id="br0">
      <inkml:brushProperty name="width" value="0.05" units="cm"/>
      <inkml:brushProperty name="height" value="0.05" units="cm"/>
      <inkml:brushProperty name="color" value="#FFFFFF"/>
    </inkml:brush>
  </inkml:definitions>
  <inkml:trace contextRef="#ctx0" brushRef="#br0">0 18 24575,'0'-3'0,"3"-1"0,1-3 0,0 3 0,-1 5 0,-1 5 0,3 8 0,-1 10 0,0 7 0,-1 8 0,2 5 0,0 7 0,2 4 0,3 2 0,0-4 0,1-4 0,-1-11-8191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5.990"/>
    </inkml:context>
    <inkml:brush xml:id="br0">
      <inkml:brushProperty name="width" value="0.05" units="cm"/>
      <inkml:brushProperty name="height" value="0.05" units="cm"/>
      <inkml:brushProperty name="color" value="#FFFFFF"/>
    </inkml:brush>
  </inkml:definitions>
  <inkml:trace contextRef="#ctx0" brushRef="#br0">20 141 24575,'0'0'0,"-1"0"0,0 1 0,0-1 0,1 0 0,-1 0 0,0 0 0,0 0 0,1 0 0,-1 0 0,0 0 0,0-1 0,1 1 0,-1 0 0,0 0 0,0-1 0,1 1 0,-1 0 0,0-1 0,1 1 0,-1 0 0,1-1 0,-1 1 0,0-1 0,1 1 0,-1-1 0,1 1 0,-1-2 0,1 1 0,0 0 0,0 1 0,1-1 0,-1 0 0,0 0 0,0 0 0,1 0 0,-1 0 0,1 0 0,-1 1 0,1-1 0,-1 0 0,1 0 0,-1 1 0,1-1 0,0 0 0,1 0 0,5-5 0,0 0 0,1 0 0,9-5 0,6-1 0,0 1 0,1 1 0,30-8 0,-38 14 0,1 0 0,0 1 0,0 0 0,0 1 0,31 2 0,-40 0 0,-1 2 0,1-1 0,0 1 0,-1 1 0,0-1 0,0 1 0,0 0 0,0 1 0,0-1 0,0 2 0,-1-1 0,0 1 0,0 0 0,0 0 0,0 0 0,9 13 0,-10-11 0,0 0 0,0 0 0,-1 1 0,0-1 0,0 1 0,-1 0 0,0 1 0,0-1 0,-1 1 0,0-1 0,0 1 0,-1-1 0,0 1 0,-1 15 0,0-22 0,0 0 0,0-1 0,-1 1 0,1-1 0,0 1 0,-1-1 0,1 1 0,-1-1 0,0 1 0,1-1 0,-2 3 0,1-4 0,1 0 0,0 1 0,-1-1 0,1 1 0,0-1 0,-1 0 0,1 1 0,-1-1 0,1 0 0,0 0 0,-1 1 0,1-1 0,-1 0 0,1 0 0,-1 0 0,1 1 0,-1-1 0,1 0 0,-1 0 0,1 0 0,-1 0 0,1 0 0,-2 0 0,1-1 0,0 1 0,1-1 0,-1 1 0,0-1 0,0 0 0,0 1 0,0-1 0,1 0 0,-1 0 0,0 0 0,1 0 0,-1 1 0,0-1 0,1 0 0,-1 0 0,1 0 0,0 0 0,-1 0 0,1 0 0,0 0 0,0 0 0,-1-1 0,1 1 0,0 0 0,0 0 0,0 0 0,0 0 0,0 0 0,1 0 0,-1 0 0,0-1 0,2-8 0,0 0 0,0 0 0,1 0 0,1 1 0,-1-1 0,1 1 0,1 0 0,10-16 0,-6 12 0,1 1 0,-1 0 0,2 0 0,0 2 0,14-13 0,-18 18 0,-1 0 0,1 1 0,0 0 0,0 0 0,1 0 0,-1 1 0,1 0 0,-1 1 0,1 0 0,9-2 0,-13 4 0,0-1 0,0 1 0,0 0 0,0 0 0,0 1 0,0-1 0,1 1 0,-1 0 0,-1 0 0,1 0 0,0 1 0,0-1 0,0 1 0,-1 0 0,1 0 0,-1 0 0,1 0 0,-1 1 0,0 0 0,0-1 0,4 6 0,4 6-204,-1 1 0,0 1 0,10 21 0,-17-30-345,5 9-6277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6.160"/>
    </inkml:context>
    <inkml:brush xml:id="br0">
      <inkml:brushProperty name="width" value="0.05" units="cm"/>
      <inkml:brushProperty name="height" value="0.05" units="cm"/>
      <inkml:brushProperty name="color" value="#FFFFFF"/>
    </inkml:brush>
  </inkml:definitions>
  <inkml:trace contextRef="#ctx0" brushRef="#br0">28 127 24575,'0'-6'0,"0"-5"0,-2-3 0,-2-3 0,0-1 0,1 0 0,-2 2 0,0 1 0,0 4-8191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6.407"/>
    </inkml:context>
    <inkml:brush xml:id="br0">
      <inkml:brushProperty name="width" value="0.05" units="cm"/>
      <inkml:brushProperty name="height" value="0.05" units="cm"/>
      <inkml:brushProperty name="color" value="#FFFFFF"/>
    </inkml:brush>
  </inkml:definitions>
  <inkml:trace contextRef="#ctx0" brushRef="#br0">10 1 24575,'-2'0'0,"-2"3"0,0 4 0,4 3 0,2 7 0,3 3 0,4 7 0,4 4 0,-1 4 0,1 4 0,0 2 0,2-1 0,1-1 0,-2-3 0,-3-7 0,-4-6-8191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6.562"/>
    </inkml:context>
    <inkml:brush xml:id="br0">
      <inkml:brushProperty name="width" value="0.05" units="cm"/>
      <inkml:brushProperty name="height" value="0.05" units="cm"/>
      <inkml:brushProperty name="color" value="#FFFFFF"/>
    </inkml:brush>
  </inkml:definitions>
  <inkml:trace contextRef="#ctx0" brushRef="#br0">182 72 24575,'0'-3'0,"0"-7"0,0-4 0,0-4 0,-3 2 0,-3 7 0,-2 7 0,-2 11 0,-5 12 0,-6 11 0,-11 13 0,-12 9 0,1-3-8191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7.879"/>
    </inkml:context>
    <inkml:brush xml:id="br0">
      <inkml:brushProperty name="width" value="0.05" units="cm"/>
      <inkml:brushProperty name="height" value="0.05" units="cm"/>
      <inkml:brushProperty name="color" value="#FFFFFF"/>
    </inkml:brush>
  </inkml:definitions>
  <inkml:trace contextRef="#ctx0" brushRef="#br0">432 37 24575,'1'0'0,"-1"0"0,1 0 0,-1 0 0,1-1 0,-1 1 0,1 0 0,-1 0 0,1-1 0,-1 1 0,1 0 0,-1-1 0,1 1 0,-1-1 0,1 1 0,-1 0 0,0-1 0,1 1 0,-1-1 0,0 1 0,0-1 0,1 1 0,-1-1 0,0 0 0,0 1 0,0-1 0,1 1 0,-1-1 0,0 1 0,0-1 0,0 0 0,0 1 0,0-1 0,0 1 0,0-1 0,0 1 0,-1-1 0,1 0 0,0 1 0,0-1 0,0 1 0,-1-1 0,1 1 0,0-1 0,0 1 0,-1-1 0,1 1 0,0-1 0,-1 1 0,1 0 0,-1-1 0,0 0 0,-3-1 0,0 0 0,0 1 0,0-1 0,0 1 0,0 0 0,0 0 0,0 0 0,-1 0 0,1 1 0,0 0 0,-1 0 0,-5 0 0,-3 2 0,0-1 0,-23 7 0,16-1 0,0 0 0,0 1 0,1 2 0,1-1 0,-1 2 0,2 1 0,-1 0 0,2 1 0,0 1 0,0 0 0,1 2 0,1-1 0,1 2 0,0 0 0,1 0 0,-18 37 0,26-47 0,1 1 0,1-1 0,0 1 0,0-1 0,0 1 0,1 0 0,0 0 0,0 0 0,1 0 0,1 8 0,-1-11 0,1 0 0,0 0 0,1-1 0,-1 1 0,1-1 0,0 1 0,0-1 0,0 0 0,0 0 0,1 0 0,0 0 0,0 0 0,0 0 0,0-1 0,1 1 0,-1-1 0,8 5 0,0-1 31,0-1 0,0 0 0,0-1 0,1 0 0,0 0 0,0-2 0,0 1 0,0-2 1,1 1-1,14-1 0,-5 0-373,1-2 1,0-1 0,0-1-1,37-8 1,-13-1-6485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28.860"/>
    </inkml:context>
    <inkml:brush xml:id="br0">
      <inkml:brushProperty name="width" value="0.05" units="cm"/>
      <inkml:brushProperty name="height" value="0.05" units="cm"/>
    </inkml:brush>
  </inkml:definitions>
  <inkml:trace contextRef="#ctx0" brushRef="#br0">1 204 24575,'-1'-6'0,"2"0"0,-1-1 0,1 1 0,-1 0 0,2-1 0,-1 1 0,3-6 0,-3 10 0,0 0 0,0 0 0,0 0 0,0 0 0,1 0 0,-1 1 0,0-1 0,1 0 0,0 1 0,-1-1 0,1 1 0,0 0 0,0-1 0,0 1 0,0 0 0,0 0 0,0 0 0,0 0 0,0 1 0,0-1 0,0 1 0,1-1 0,1 1 0,24-3 0,44 2 0,-43 1 0,40-4 0,-57 3 0,7-1 0,1-2 0,21-6 0,-37 10 0,-1-1 0,1-1 0,-1 1 0,1 0 0,-1-1 0,1 0 0,-1 0 0,0 0 0,0 0 0,0-1 0,0 1 0,0-1 0,-1 1 0,1-1 0,-1 0 0,0 0 0,4-7 0,-5 10 0,-1-1 0,0 0 0,0 0 0,1 0 0,-1 0 0,0 0 0,0 0 0,0 0 0,0 0 0,0 0 0,0 0 0,0 1 0,0-1 0,-1 0 0,1 0 0,0 0 0,0 0 0,-1 0 0,1 0 0,-1 0 0,1 1 0,-1-1 0,1 0 0,-2-1 0,1 0 0,-1 1 0,0-1 0,0 0 0,-1 1 0,1-1 0,0 1 0,0 0 0,-6-2 0,3 1 0,0 0 0,-1 1 0,1-1 0,-1 1 0,1 1 0,-1-1 0,0 1 0,-5 0 0,7 1 0,0 0 0,-1 0 0,1 0 0,0 0 0,0 1 0,1 0 0,-1 0 0,0 0 0,1 0 0,-1 0 0,1 1 0,-1 0 0,-4 5 0,3-3 0,1 1 0,0 0 0,0 0 0,0 0 0,1 0 0,0 1 0,-4 10 0,3-2 0,0 0 0,1 1 0,1-1 0,0 1 0,1-1 0,2 30 0,1-32 49,-1-1 0,2 1 0,-1-1-1,2 0 1,0 1 0,9 19 0,-10-26-163,0 0 0,1-1 0,-1 1 0,1-1 1,0 0-1,1 0 0,-1 0 0,1-1 1,0 0-1,0 0 0,0 0 0,1 0 1,-1-1-1,12 5 0,9 1-6712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8.327"/>
    </inkml:context>
    <inkml:brush xml:id="br0">
      <inkml:brushProperty name="width" value="0.05" units="cm"/>
      <inkml:brushProperty name="height" value="0.05" units="cm"/>
      <inkml:brushProperty name="color" value="#FFFFFF"/>
    </inkml:brush>
  </inkml:definitions>
  <inkml:trace contextRef="#ctx0" brushRef="#br0">399 15 24575,'1'0'0,"0"0"0,0 0 0,1 0 0,-1 0 0,0 0 0,0-1 0,1 1 0,-1 0 0,0-1 0,0 1 0,0-1 0,2-1 0,-3-2 0,-9 0 0,0 3 0,0 1 0,0 0 0,0 0 0,0 0 0,0 1 0,0 1 0,0-1 0,1 2 0,-1-1 0,0 1 0,1 0 0,0 1 0,-10 5 0,-3 3 0,1 1 0,1 0 0,-34 31 0,33-25 0,0 2 0,1 0 0,-20 30 0,30-37 0,0 0 0,1 0 0,1 1 0,0 0 0,1 1 0,-8 30 0,13-41 0,0-1 0,0 1 0,1 0 0,0-1 0,0 1 0,0 0 0,0-1 0,0 1 0,1 0 0,0-1 0,0 1 0,0-1 0,1 0 0,0 1 0,-1-1 0,1 0 0,1 0 0,-1 0 0,1 0 0,-1 0 0,1 0 0,6 4 0,-2-2 0,0 0 0,1-1 0,-1 0 0,1-1 0,1 0 0,-1 0 0,0-1 0,1 0 0,0 0 0,15 2 0,8 0-151,2-2-1,-1-2 0,0 0 0,0-3 1,0 0-1,0-3 0,0 0 1,53-17-1,-49 10-6674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8.967"/>
    </inkml:context>
    <inkml:brush xml:id="br0">
      <inkml:brushProperty name="width" value="0.05" units="cm"/>
      <inkml:brushProperty name="height" value="0.05" units="cm"/>
      <inkml:brushProperty name="color" value="#FFFFFF"/>
    </inkml:brush>
  </inkml:definitions>
  <inkml:trace contextRef="#ctx0" brushRef="#br0">12 12 24575,'0'0'0,"-1"0"0,0-1 0,1 1 0,-1 0 0,0 0 0,1-1 0,-1 1 0,1-1 0,-1 1 0,1 0 0,-1-1 0,1 1 0,-1-1 0,1 1 0,-1-1 0,1 1 0,0-1 0,-1 0 0,0 0 0,1-2 0,5 10 0,2 10 0,-1 1 0,0-1 0,-1 1 0,-1 0 0,4 29 0,-3-13 0,40 335 0,-15-88 0,-21-231-1365,-1-9-5461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29.556"/>
    </inkml:context>
    <inkml:brush xml:id="br0">
      <inkml:brushProperty name="width" value="0.05" units="cm"/>
      <inkml:brushProperty name="height" value="0.05" units="cm"/>
      <inkml:brushProperty name="color" value="#FFFFFF"/>
    </inkml:brush>
  </inkml:definitions>
  <inkml:trace contextRef="#ctx0" brushRef="#br0">283 178 24575,'-10'-9'0,"2"-1"0,-1 0 0,1 0 0,1-1 0,-1 1 0,2-2 0,0 1 0,-8-20 0,14 29 0,-1 0 0,1 1 0,-1-1 0,1 0 0,0 1 0,0-1 0,0 0 0,0 1 0,0-1 0,0 0 0,1 1 0,-1-1 0,0 1 0,1-1 0,-1 0 0,1 1 0,0-1 0,0 1 0,-1-1 0,2-1 0,0 2 0,0-1 0,0 0 0,0 0 0,0 1 0,0-1 0,0 1 0,1-1 0,-1 1 0,0 0 0,1 0 0,4-1 0,5-1 0,1 1 0,0 0 0,0 1 0,15 0 0,-25 1 0,398 21-475,-247-8 202,1115 71 124,-1223-82 149,-28-2 0,0 1 0,1 1 0,19 4 0,-37-6 8,0 0-1,-1 0 1,1 1 0,0-1 0,0 0 0,-1 0 0,1 1 0,0-1 0,0 0 0,-1 1 0,1-1 0,0 0 0,-1 1-1,1-1 1,0 1 0,-1-1 0,1 1 0,-1 0 0,1-1 0,-1 1 0,1 0 0,-1-1 0,0 1 0,1 0-1,-1-1 1,0 1 0,1 0 0,-1 0 0,0-1 0,0 1 0,0 0 0,1 0 0,-1-1 0,0 1 0,0 0-1,0 0 1,-1 0 0,1-1 0,0 1 0,0 2 0,-2 1 74,0 1 0,-1 0-1,1-1 1,-1 1 0,-4 5 0,-2 3 0,0 6-82,0 0 0,1 1 0,1 0 0,1 0 0,1 0 0,-5 37 0,4 3 0,3 66 0,8-11 0,21 117 0,-8-92 0,-18-136 0,1 2 0,0 1 0,-1-1 0,0 1 0,-1 9 0,1-14 0,-1 0 0,1-1 0,0 1 0,-1 0 0,0-1 0,1 1 0,-1-1 0,0 1 0,0-1 0,0 1 0,0-1 0,0 0 0,0 1 0,0-1 0,0 0 0,0 0 0,-1 0 0,1 0 0,0 0 0,-1 0 0,1 0 0,-3 1 0,-8 1 0,1 0 0,-1-1 0,0 0 0,1 0 0,-1-1 0,0-1 0,-15-1 0,-2 1 0,-492-1-773,-493 10-1346,544 8 992,374-13-3045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39.460"/>
    </inkml:context>
    <inkml:brush xml:id="br0">
      <inkml:brushProperty name="width" value="0.05" units="cm"/>
      <inkml:brushProperty name="height" value="0.05" units="cm"/>
      <inkml:brushProperty name="color" value="#FFFFFF"/>
    </inkml:brush>
  </inkml:definitions>
  <inkml:trace contextRef="#ctx0" brushRef="#br0">15114 124 24575,'0'0'0,"0"-1"0,0 1 0,-1 0 0,1 0 0,0 0 0,0 0 0,0 0 0,0 0 0,0 0 0,0 0 0,0 0 0,0 0 0,0-1 0,0 1 0,0 0 0,0 0 0,0 0 0,0 0 0,0 0 0,0 0 0,0 0 0,0 0 0,0 0 0,0-1 0,0 1 0,0 0 0,0 0 0,0 0 0,1 0 0,-1 0 0,0 0 0,0 0 0,0 0 0,0 0 0,0 0 0,0 0 0,0 0 0,0-1 0,0 1 0,0 0 0,0 0 0,0 0 0,1 0 0,-1 0 0,0 0 0,0 0 0,0 0 0,0 0 0,0 0 0,0 0 0,0 0 0,0 0 0,0 0 0,1 0 0,-1 0 0,0 0 0,0 0 0,0 0 0,0 0 0,0 0 0,0 0 0,0 0 0,0 0 0,0 0 0,1 1 0,-12-8 0,-15-6 0,-26-3 0,-1 2 0,-74-11 0,-111-1 0,199 23 0,-705-13 0,503 17 0,-731 29 0,456-8 0,-451-3 0,341-11-335,59 0 46,-2676 93-897,1426 11 1186,328-25 0,587-61-288,152-7 68,573-10 757,-210 3 1244,374-11-1781,1 0 0,-24 6 0,22-4 0,0-1 0,-17 1 0,6-1 0,-27 5 0,27-3 0,-28 1 0,-41 4 0,-5 0 0,-27-1 0,-19 1 0,-157-10 0,301 1 0,-1 0 0,0 0 0,0 0 0,0 0 0,0 0 0,0 0 0,0-1 0,0 1 0,0-1 0,0 1 0,0-1 0,0 0 0,1 0 0,-1 0 0,0 0 0,1 0 0,-1 0 0,0 0 0,1 0 0,0-1 0,-2-1 0,2 1 0,0 1 0,1-1 0,-1 0 0,1 0 0,0 1 0,0-1 0,0 0 0,0 0 0,0 0 0,0 1 0,0-1 0,0 0 0,1 0 0,-1 0 0,1 1 0,-1-1 0,1 0 0,0 1 0,-1-1 0,1 1 0,0-1 0,0 1 0,2-4 0,1 1 0,-1-1 0,1 1 0,0 0 0,0 0 0,0 0 0,1 0 0,-1 1 0,1 0 0,0 0 0,0 0 0,0 0 0,0 1 0,0 0 0,1 0 0,9-2 0,-11 3 0,1 0 0,-1 1 0,0-1 0,0 1 0,1 0 0,-1 0 0,0 1 0,0-1 0,1 1 0,-1 0 0,0 0 0,0 1 0,0-1 0,0 1 0,0 0 0,0 0 0,-1 0 0,1 0 0,0 1 0,-1-1 0,4 5 0,-2-1 0,1 0 0,-1 0 0,-1 1 0,0-1 0,1 1 0,-2 0 0,1 1 0,-1-1 0,0 0 0,2 11 0,-4-14 0,0 0 0,-1 0 0,1 0 0,-1 1 0,0-1 0,0 0 0,0 1 0,-1-1 0,1 0 0,-1 0 0,0 0 0,0 1 0,-1-1 0,1 0 0,-1 0 0,0-1 0,0 1 0,0 0 0,0-1 0,-5 6 0,-2 1 0,-1-2 0,0 1 0,0-1 0,-1 0 0,0-1 0,-1-1 0,-22 11 0,26-14 0,-1 0 0,0 0 0,1 0 0,-1-1 0,-1-1 0,1 1 0,0-1 0,0-1 0,0 0 0,-1 0 0,1-1 0,-10-2 0,16 3 0,0-1 0,-1 0 0,1 0 0,0-1 0,0 1 0,0-1 0,0 1 0,0-1 0,0 0 0,0 0 0,0-1 0,1 1 0,-1 0 0,1-1 0,0 1 0,0-1 0,0 0 0,-2-3 0,2 1 0,0 0 0,0 0 0,0 0 0,1-1 0,0 1 0,0 0 0,1-1 0,-1 1 0,1 0 0,1-10 0,1-1 0,1 0 0,0 0 0,2 1 0,0-1 0,0 1 0,14-26 0,-14 33 0,0-1 0,0 1 0,1 0 0,0 0 0,1 1 0,0 0 0,0 0 0,1 0 0,-1 1 0,1 0 0,13-7 0,-17 11 0,1 0 0,-1 0 0,1 0 0,0 0 0,0 1 0,0 0 0,0 0 0,0 0 0,0 0 0,0 1 0,0 0 0,0 0 0,0 0 0,0 1 0,0 0 0,0 0 0,0 0 0,0 0 0,0 1 0,0 0 0,-1 0 0,1 0 0,8 6 0,-7-4 0,-1 0 0,1 0 0,-1 1 0,0-1 0,0 1 0,0 1 0,-1-1 0,1 1 0,-1-1 0,-1 1 0,1 1 0,-1-1 0,0 0 0,0 1 0,-1-1 0,0 1 0,0 0 0,-1 0 0,0 0 0,0 0 0,0 0 0,-1 0 0,0 0 0,0 0 0,-1 0 0,0 0 0,0-1 0,-1 1 0,0 0 0,0 0 0,0-1 0,-1 1 0,0-1 0,0 0 0,-1 0 0,0 0 0,0 0 0,0 0 0,-1-1 0,-8 8 0,6-7 0,-1 0 0,0 0 0,-1 0 0,1-1 0,-1-1 0,0 1 0,0-2 0,-1 1 0,1-1 0,-1 0 0,1-1 0,-1 0 0,0-1 0,0 0 0,0-1 0,0 0 0,-14-1 0,22 0 0,-1 1 0,0-1 0,1 0 0,-1 0 0,1 0 0,-1 0 0,1 0 0,0 0 0,-1-1 0,1 1 0,0-1 0,0 0 0,0 1 0,0-1 0,0 0 0,0 0 0,1-1 0,-1 1 0,0 0 0,1 0 0,0-1 0,0 1 0,0-1 0,0 1 0,0-1 0,0 1 0,0-1 0,1 0 0,0 1 0,-1-1 0,1 0 0,0 0 0,0 1 0,0-1 0,1-3 0,1-4 0,-1 1 0,1 0 0,1 0 0,0 0 0,0 0 0,1 1 0,0-1 0,0 1 0,7-9 0,-1 4-151,0 1-1,2 1 0,-1-1 0,1 2 1,1 0-1,0 0 0,0 1 1,28-14-1,-6 6-6674</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40.977"/>
    </inkml:context>
    <inkml:brush xml:id="br0">
      <inkml:brushProperty name="width" value="0.05" units="cm"/>
      <inkml:brushProperty name="height" value="0.05" units="cm"/>
      <inkml:brushProperty name="color" value="#FFFFFF"/>
    </inkml:brush>
  </inkml:definitions>
  <inkml:trace contextRef="#ctx0" brushRef="#br0">105 104 24575,'-1'0'0,"1"0"0,0 0 0,-1 0 0,1 0 0,-1 0 0,1 0 0,0 0 0,-1 0 0,1 0 0,0 0 0,-1 0 0,1 0 0,0 0 0,-1 0 0,1-1 0,0 1 0,-1 0 0,1 0 0,0 0 0,-1 0 0,1-1 0,0 1 0,0 0 0,-1 0 0,1-1 0,0 1 0,0 0 0,-1-1 0,1 1 0,0 0 0,0-1 0,0 1 0,0 0 0,-1-1 0,1 1 0,0 0 0,0-1 0,0 1 0,0 0 0,0-1 0,0 1 0,0 0 0,0-1 0,0 1 0,0-1 0,0 1 0,0 0 0,0-1 0,1 1 0,-1 0 0,0-1 0,0 1 0,0 0 0,1-1 0,-1-1 0,1 1 0,0-1 0,0 1 0,0-1 0,0 1 0,0 0 0,0-1 0,0 1 0,0 0 0,2-2 0,1 1 0,-1 0 0,0 0 0,1 0 0,-1 1 0,1-1 0,-1 1 0,1 0 0,0 0 0,-1 0 0,1 0 0,0 1 0,0-1 0,0 1 0,-1 0 0,1 0 0,0 1 0,0-1 0,0 1 0,-1 0 0,1 0 0,0 0 0,-1 0 0,1 0 0,0 1 0,-1 0 0,0 0 0,1 0 0,-1 0 0,0 0 0,0 1 0,0-1 0,-1 1 0,1 0 0,-1 0 0,1 0 0,2 5 0,-2-5 0,-1 1 0,1 0 0,-1-1 0,0 1 0,0 0 0,-1 0 0,1 0 0,-1 0 0,0 1 0,0-1 0,0 0 0,-1 1 0,1-1 0,-1 0 0,0 1 0,0-1 0,-1 5 0,0-3 0,-1-1 0,0 1 0,0-1 0,0 0 0,-1 1 0,1-1 0,-1 0 0,0 0 0,-1-1 0,1 1 0,-8 6 0,4-4 0,0 0 0,-1-1 0,0 0 0,0 0 0,0-1 0,-1 0 0,0-1 0,0 0 0,0 0 0,0-1 0,-1 0 0,1-1 0,-1 0 0,0 0 0,-9 0 0,16-2 0,0 0 0,0 0 0,0-1 0,0 1 0,1 0 0,-1-1 0,0 0 0,0 0 0,1 1 0,-1-2 0,1 1 0,-1 0 0,1 0 0,-1-1 0,1 0 0,0 1 0,-1-1 0,1 0 0,0 0 0,0 0 0,1 0 0,-1-1 0,0 1 0,1 0 0,-1-1 0,1 1 0,0-1 0,0 1 0,0-1 0,0 0 0,0 0 0,0 1 0,1-1 0,-1-4 0,0-1 0,1 0 0,0 0 0,1 0 0,-1 0 0,1 0 0,1 0 0,0 0 0,0 0 0,0 0 0,1 1 0,4-9 0,1 3 0,0-1 0,0 2 0,2-1 0,0 1 0,0 1 0,1 0 0,23-19 0,-28 25 0,0 1 0,1 1 0,-1-1 0,1 1 0,-1 0 0,1 0 0,0 1 0,10-2 0,-12 3 0,-1 0 0,0 1 0,1 0 0,-1 0 0,0 0 0,1 1 0,-1-1 0,0 1 0,0 0 0,1 0 0,-1 1 0,0-1 0,0 1 0,0 0 0,3 2 0,-2 0 0,0 0 0,-1-1 0,0 1 0,0 1 0,0-1 0,-1 0 0,0 1 0,1 0 0,-1 0 0,-1 0 0,1 0 0,-1 0 0,0 1 0,0-1 0,-1 0 0,1 1 0,-1 0 0,0-1 0,-1 1 0,1 7 0,-1-5 0,0-1 0,-1 1 0,1 0 0,-1 0 0,-1-1 0,1 1 0,-1-1 0,-1 1 0,1-1 0,-1 0 0,-1 0 0,1 0 0,-1 0 0,-6 8 0,2-7 0,0-1 0,0 0 0,0 0 0,0-1 0,-1 0 0,0 0 0,-1-1 0,1-1 0,-14 6 0,19-9 0,-1 1 0,1-1 0,-1 0 0,1-1 0,-1 1 0,1-1 0,-1 0 0,1 0 0,-1 0 0,-8-2 0,11 1 0,-1 0 0,0 0 0,1 0 0,-1 0 0,1-1 0,-1 1 0,1-1 0,0 1 0,-1-1 0,1 0 0,0 0 0,0 0 0,0 0 0,1 0 0,-1-1 0,1 1 0,-1 0 0,-1-6 0,0 2 0,1 0 0,1 0 0,-1 0 0,1 0 0,0-1 0,0 1 0,1 0 0,0-1 0,0 1 0,1 0 0,-1-1 0,1 1 0,1 0 0,-1 0 0,1-1 0,0 1 0,1 1 0,-1-1 0,6-9 0,0 3 0,-1 0 0,1 0 0,1 1 0,0 0 0,1 0 0,0 1 0,20-15 0,-25 22 43,-1-1 0,1 2-1,0-1 1,0 0 0,0 1-1,0 0 1,7-2 0,-11 4-109,1-1 0,0 1 1,0 0-1,0 0 0,-1 0 1,1 0-1,0 0 0,0 0 1,0 0-1,-1 0 1,1 1-1,0-1 0,0 1 1,-1-1-1,1 1 0,0 0 1,-1 0-1,1-1 0,-1 1 1,1 0-1,-1 0 1,0 1-1,1-1 0,-1 0 1,2 2-1,4 9-6760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17.632"/>
    </inkml:context>
    <inkml:brush xml:id="br0">
      <inkml:brushProperty name="width" value="0.05" units="cm"/>
      <inkml:brushProperty name="height" value="0.05" units="cm"/>
      <inkml:brushProperty name="color" value="#FFFFFF"/>
    </inkml:brush>
  </inkml:definitions>
  <inkml:trace contextRef="#ctx0" brushRef="#br0">55 1 24575,'-3'0'0,"-1"3"0,-3 4 0,0 6 0,1 8 0,-2 5 0,2 8 0,0 7 0,3 2 0,0 2 0,2 4 0,1-2 0,3-3 0,1-8-8191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18.035"/>
    </inkml:context>
    <inkml:brush xml:id="br0">
      <inkml:brushProperty name="width" value="0.05" units="cm"/>
      <inkml:brushProperty name="height" value="0.05" units="cm"/>
      <inkml:brushProperty name="color" value="#FFFFFF"/>
    </inkml:brush>
  </inkml:definitions>
  <inkml:trace contextRef="#ctx0" brushRef="#br0">471 0 24575,'-57'19'0,"-72"27"0,109-37 0,0 1 0,1 0 0,0 2 0,-22 16 0,27-16 0,0 0 0,1 0 0,0 1 0,1 1 0,0 0 0,1 1 0,1 0 0,1 0 0,0 1 0,0 1 0,2-1 0,0 1 0,1 0 0,1 1 0,1 0 0,0-1 0,1 1 0,1 1 0,1-1 0,0 0 0,1 0 0,1 0 0,5 26 0,-1-18 0,2 0 0,0-1 0,1 0 0,2-1 0,0 0 0,2 0 0,1-1 0,0-1 0,2 0 0,0 0 0,2-2 0,0 0 0,1-1 0,23 18 0,-25-24 0,1 0 0,1-1 0,0-1 0,0 0 0,1-2 0,0 0 0,1-1 0,0-1 0,0-1 0,1-1 0,0 0 0,-1-2 0,1 0 0,1-2 0,-1 0 0,0-1 0,39-6 0,-36 1 0,-1-2 0,1 0 0,-2-1 0,1-1 0,-1-2 0,-1 0 0,0-1 0,-1-1 0,0-1 0,0 0 0,-2-2 0,0 0 0,-1-1 0,-1-1 0,26-36 0,-28 35 0,-2-1 0,0 0 0,0-1 0,-2 0 0,-1-1 0,-1 0 0,0-1 0,-2 0 0,-1 0 0,-1 0 0,0 0 0,-2-1 0,-1 0 0,-1 1 0,0-1 0,-6-28 0,3 40 0,0-1 0,0 1 0,-2-1 0,1 1 0,-2 0 0,1 1 0,-2 0 0,1-1 0,-2 2 0,1-1 0,-2 1 0,1 0 0,-1 1 0,-1 0 0,1 1 0,-2 0 0,1 0 0,-20-10 0,8 7 0,0 1 0,-1 1 0,1 1 0,-2 1 0,1 1 0,-1 2 0,0 0 0,0 1 0,-28 1 0,-35 4-1365,11 5-5461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3.269"/>
    </inkml:context>
    <inkml:brush xml:id="br0">
      <inkml:brushProperty name="width" value="0.05" units="cm"/>
      <inkml:brushProperty name="height" value="0.05" units="cm"/>
      <inkml:brushProperty name="color" value="#FFFFFF"/>
    </inkml:brush>
  </inkml:definitions>
  <inkml:trace contextRef="#ctx0" brushRef="#br0">2 1 24575,'-1'7'0,"1"-7"0,-1 0 0,1 0 0,0 1 0,0-1 0,0 0 0,0 1 0,0-1 0,0 0 0,0 0 0,0 1 0,0-1 0,0 0 0,0 1 0,0-1 0,0 0 0,0 1 0,0-1 0,1 0 0,-1 0 0,0 1 0,0-1 0,0 0 0,0 0 0,0 1 0,1-1 0,-1 0 0,0 0 0,0 1 0,0-1 0,1 0 0,-1 0 0,0 0 0,0 1 0,1-1 0,-1 0 0,0 0 0,1 0 0,-1 0 0,0 0 0,0 0 0,1 0 0,-1 0 0,0 0 0,1 0 0,-1 0 0,0 0 0,1 0 0,-1 0 0,0 0 0,0 0 0,1 0 0,-1 0 0,0 0 0,1 0 0,35 3 0,0-1 0,50-3 0,-19-1 0,531 21 0,-283-5 0,-301-13 0,-5 0 0,0-1 0,0 0 0,0-1 0,12-1 0,-21 2-26,1 0 0,-1 0-1,1 0 1,-1 0 0,0-1 0,1 1-1,-1 0 1,1 0 0,-1 0 0,1 0-1,-1 0 1,0-1 0,1 1 0,-1 0-1,1 0 1,-1 0 0,0-1 0,1 1-1,-1 0 1,0-1 0,1 1 0,-1 0-1,0-1 1,0 1 0,1-1 0,-1 1-1,0 0 1,0-1 0,0 1 0,1-1-1,-1 1 1,0 0 0,0-1 0,0 1-1,0-1 1,0 1 0,0-1 0,0 1-1,0-1 1,0 1 0,0-1 0,0 1-1,0 0 1,0-1 0,-1 1 0,1-1-1,0 1 1,0 0 0,0-1-1,-1 1 1,1-1 0,-8-10-6800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3.564"/>
    </inkml:context>
    <inkml:brush xml:id="br0">
      <inkml:brushProperty name="width" value="0.05" units="cm"/>
      <inkml:brushProperty name="height" value="0.05" units="cm"/>
      <inkml:brushProperty name="color" value="#FFFFFF"/>
    </inkml:brush>
  </inkml:definitions>
  <inkml:trace contextRef="#ctx0" brushRef="#br0">56 2 24575,'-24'-1'0,"-7"0"0,31 1 0,0 0 0,0 0 0,0 0 0,0 0 0,0 1 0,0-1 0,0 0 0,0 0 0,0 0 0,0 0 0,0 0 0,1 0 0,-1 0 0,0 0 0,0 0 0,0 0 0,0 0 0,0 0 0,0 0 0,0 0 0,0 0 0,0 0 0,0 0 0,0 0 0,0 1 0,0-1 0,0 0 0,0 0 0,0 0 0,0 0 0,0 0 0,0 0 0,0 0 0,0 0 0,0 0 0,0 0 0,0 0 0,0 1 0,0-1 0,0 0 0,0 0 0,0 0 0,0 0 0,0 0 0,0 0 0,0 0 0,0 0 0,0 0 0,0 0 0,0 0 0,0 0 0,0 0 0,0 1 0,0-1 0,0 0 0,0 0 0,-1 0 0,1 0 0,0 0 0,0 0 0,0 0 0,20 8 0,37 10 0,-10-3 0,52 24 0,-85-33 0,0 1 0,0 1 0,-1 1 0,0 0 0,-1 0 0,0 1 0,20 22 0,-29-28 0,0-1 0,0 1 0,0 0 0,-1 0 0,0 0 0,1 0 0,-2 0 0,1 1 0,0-1 0,-1 0 0,0 1 0,0-1 0,0 1 0,0-1 0,-1 1 0,0 0 0,0-1 0,0 1 0,0 0 0,-1-1 0,-1 7 0,-1-4 0,1 0 0,-1-1 0,-1 1 0,0 0 0,0-1 0,0 0 0,0 0 0,-1 0 0,0-1 0,0 1 0,-1-1 0,-9 7 0,-6 3-455,-1-1 0,-34 16 0,4-6-6371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4.258"/>
    </inkml:context>
    <inkml:brush xml:id="br0">
      <inkml:brushProperty name="width" value="0.05" units="cm"/>
      <inkml:brushProperty name="height" value="0.05" units="cm"/>
      <inkml:brushProperty name="color" value="#FFFFFF"/>
    </inkml:brush>
  </inkml:definitions>
  <inkml:trace contextRef="#ctx0" brushRef="#br0">430 38 24575,'-37'-38'0,"38"40"0,1 1 0,-1-1 0,0 0 0,0 1 0,0 0 0,0-1 0,0 1 0,-1-1 0,1 1 0,-1 0 0,0-1 0,0 1 0,0 0 0,0-1 0,0 1 0,-1 0 0,1-1 0,-1 1 0,1 0 0,-1-1 0,0 1 0,0-1 0,0 1 0,-1-1 0,1 0 0,0 1 0,-1-1 0,-2 3 0,-3 4 0,-1-1 0,1 1 0,-1-2 0,-1 1 0,-14 10 0,-12 3 0,0-1 0,-48 19 0,41-21 0,-50 32 0,88-48 0,0 1 0,1-1 0,-1 1 0,1 0 0,0 0 0,0 0 0,0 1 0,-3 4 0,5-7 0,1-1 0,-1 1 0,1 0 0,-1 0 0,1 0 0,0 0 0,-1 0 0,1 1 0,0-1 0,0 0 0,0 0 0,0 0 0,0 0 0,0 0 0,0 0 0,0 0 0,0 0 0,0 0 0,1 0 0,-1 0 0,0 0 0,1 0 0,-1 0 0,1 0 0,-1 0 0,1 0 0,-1 0 0,1 0 0,0 0 0,0-1 0,-1 1 0,1 0 0,0 0 0,0-1 0,0 1 0,0-1 0,1 2 0,7 3 0,0-1 0,0 0 0,0 0 0,0-1 0,1 0 0,-1 0 0,1-1 0,11 1 0,84 3 0,-82-6 0,0 1 23,44 1-717,134-13 0,-177 7-6132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29.141"/>
    </inkml:context>
    <inkml:brush xml:id="br0">
      <inkml:brushProperty name="width" value="0.05" units="cm"/>
      <inkml:brushProperty name="height" value="0.05" units="cm"/>
    </inkml:brush>
  </inkml:definitions>
  <inkml:trace contextRef="#ctx0" brushRef="#br0">23 182 24575,'-1'-6'0,"1"-1"0,-1 1 0,-1-1 0,1 1 0,-6-11 0,5 11 0,0 0 0,0 0 0,1 0 0,0 0 0,-1-8 0,2 14 0,0 0 0,0 0 0,0 1 0,0-1 0,0 0 0,1 0 0,-1 0 0,0 0 0,0 0 0,0 0 0,0 0 0,0 0 0,1 0 0,-1 0 0,0 0 0,0 0 0,0 0 0,0 0 0,1 0 0,-1 0 0,0 0 0,0 0 0,0 0 0,0 0 0,1 0 0,-1 0 0,0 0 0,0 0 0,0 0 0,0 0 0,0 0 0,1 0 0,-1 0 0,0 0 0,0 0 0,0-1 0,0 1 0,0 0 0,0 0 0,1 0 0,-1 0 0,0 0 0,0 0 0,0-1 0,0 1 0,0 0 0,0 0 0,0 0 0,0 0 0,0 0 0,0-1 0,0 1 0,0 0 0,0 0 0,0 0 0,0 0 0,0-1 0,0 1 0,0 0 0,0 0 0,0 0 0,0-1 0,9 12 0,0 4 0,-1 0 0,-1 0 0,0 1 0,-1 0 0,0 0 0,-2 0 0,0 1 0,0 0 0,-2 0 0,0 0 0,0 21 0,-2-35 0,0 0 0,0 0 0,-1 0 0,1 0 0,-1 0 0,1 0 0,-1-1 0,0 1 0,-1 3 0,0-6 0,2-8 0,2-11 0,5-2 0,2 0 0,0 0 0,1 1 0,1 0 0,1 1 0,1 0 0,0 1 0,1 1 0,1 0 0,1 1 0,1 0 0,0 1 0,0 1 0,27-15 0,-33 23-341,0 1 0,0 0-1,21-6 1,-8 6-6485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4.519"/>
    </inkml:context>
    <inkml:brush xml:id="br0">
      <inkml:brushProperty name="width" value="0.05" units="cm"/>
      <inkml:brushProperty name="height" value="0.05" units="cm"/>
      <inkml:brushProperty name="color" value="#FFFFFF"/>
    </inkml:brush>
  </inkml:definitions>
  <inkml:trace contextRef="#ctx0" brushRef="#br0">12 42 24575,'-12'2'0,"20"1"0,23 3 0,249 2 0,-187-8 0,1007-18-957,-1057 18 949,-22 0 8,1 0 0,-2-2 0,1 0 0,36-9 0,-42 3 301,-15 7-339,0 1 1,0 0-1,1 0 0,-1-1 1,0 1-1,0 0 0,0-1 1,0 1-1,0 0 0,0-1 1,0 1-1,0 0 1,0-1-1,0 1 0,0 0 1,0-1-1,0 1 0,0 0 1,0 0-1,0-1 0,0 1 1,-1 0-1,1-1 1,0 1-1,0 0 0,0-1 1,0 1-1,-1 0 0,1 0 1,0-1-1,0 1 0,0 0 1,-1 0-1,1 0 1,0-1-1,-1 1 0,1 0 1,0 0-1,-1 0 0,-14-9-5983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5.402"/>
    </inkml:context>
    <inkml:brush xml:id="br0">
      <inkml:brushProperty name="width" value="0.05" units="cm"/>
      <inkml:brushProperty name="height" value="0.05" units="cm"/>
      <inkml:brushProperty name="color" value="#FFFFFF"/>
    </inkml:brush>
  </inkml:definitions>
  <inkml:trace contextRef="#ctx0" brushRef="#br0">0 33 24575,'0'1'0,"1"0"0,-1-1 0,1 1 0,-1 0 0,0 0 0,1 0 0,-1-1 0,1 1 0,0 0 0,-1-1 0,1 1 0,0 0 0,-1-1 0,1 1 0,0-1 0,0 1 0,-1-1 0,1 1 0,2-1 0,18 9 0,-21-9 0,14 4 0,1 0 0,-1-1 0,1-1 0,29 1 0,62-7 0,-74 2 0,550-42 0,-451 27-1365,-115 14-5461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5.679"/>
    </inkml:context>
    <inkml:brush xml:id="br0">
      <inkml:brushProperty name="width" value="0.05" units="cm"/>
      <inkml:brushProperty name="height" value="0.05" units="cm"/>
      <inkml:brushProperty name="color" value="#FFFFFF"/>
    </inkml:brush>
  </inkml:definitions>
  <inkml:trace contextRef="#ctx0" brushRef="#br0">1 4 24575,'0'0'0,"0"0"0,1-1 0,-1 1 0,0 0 0,1-1 0,-1 1 0,0 0 0,1 0 0,-1 0 0,0-1 0,1 1 0,-1 0 0,1 0 0,-1 0 0,0 0 0,1-1 0,-1 1 0,1 0 0,-1 0 0,0 0 0,1 0 0,-1 0 0,1 0 0,-1 0 0,1 0 0,-1 0 0,0 1 0,1-1 0,-1 0 0,1 0 0,-1 0 0,0 0 0,1 0 0,0 1 0,19 6 0,-17-6 0,50 16 0,62 23 0,-98-33 0,-1 1 0,0 0 0,-1 1 0,23 18 0,-35-25 10,0 0-1,0 1 1,-1-1-1,1 1 1,-1 0-1,0 0 1,0 0-1,0 0 1,0 0-1,0 0 1,-1 0-1,0 1 0,1-1 1,-1 1-1,0-1 1,-1 1-1,2 6 1,-2-5 5,-1 1 1,1-1-1,-1 1 1,0-1-1,0 1 1,-1-1 0,1 0-1,-1 0 1,-1 0-1,-3 8 1,-6 5-358,0-1 1,-1 0 0,-1-1-1,-29 27 1,-2-3-6485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6.174"/>
    </inkml:context>
    <inkml:brush xml:id="br0">
      <inkml:brushProperty name="width" value="0.05" units="cm"/>
      <inkml:brushProperty name="height" value="0.05" units="cm"/>
      <inkml:brushProperty name="color" value="#FFFFFF"/>
    </inkml:brush>
  </inkml:definitions>
  <inkml:trace contextRef="#ctx0" brushRef="#br0">242 28 24575,'3'-3'0,"1"0"0,-1 0 0,1 1 0,0-1 0,0 1 0,0 0 0,0 1 0,0-1 0,0 0 0,0 1 0,0 0 0,1 0 0,4 0 0,-8 1 0,-1 0 0,0 1 0,1-1 0,-1 0 0,0 0 0,1 1 0,-1-1 0,0 0 0,0 1 0,0-1 0,1 0 0,-1 1 0,0-1 0,0 0 0,0 1 0,0-1 0,1 0 0,-1 1 0,0-1 0,0 0 0,0 1 0,0-1 0,0 1 0,0-1 0,0 0 0,0 1 0,0-1 0,0 0 0,0 1 0,0-1 0,-1 1 0,1-1 0,0 0 0,0 1 0,0-1 0,0 0 0,-1 1 0,1-1 0,0 0 0,0 1 0,-1-1 0,1 0 0,-1 1 0,-10 17 0,10-18 0,-30 37 0,-3-1 0,-49 42 0,50-49 0,-6 4 0,22-20 0,2 1 0,-18 18 0,32-31 0,1-1 0,0 0 0,-1 0 0,1 1 0,-1-1 0,1 0 0,0 0 0,0 1 0,-1-1 0,1 1 0,0-1 0,0 0 0,-1 1 0,1-1 0,0 0 0,0 1 0,0-1 0,-1 1 0,1-1 0,0 1 0,0-1 0,0 1 0,0-1 0,0 0 0,0 1 0,0-1 0,0 1 0,0-1 0,0 1 0,0-1 0,1 1 0,-1-1 0,0 0 0,0 1 0,0-1 0,0 1 0,1-1 0,-1 0 0,0 1 0,0-1 0,1 0 0,-1 1 0,0-1 0,1 0 0,-1 1 0,0-1 0,1 0 0,-1 0 0,1 1 0,-1-1 0,0 0 0,1 0 0,-1 0 0,1 0 0,-1 1 0,1-1 0,-1 0 0,1 0 0,31 2 0,-27-2 0,38 2 0,0 1 0,0 2 0,-1 2 0,0 1 0,0 3 0,-1 1 0,78 35 0,-95-36-1365,-4-3-5461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6.451"/>
    </inkml:context>
    <inkml:brush xml:id="br0">
      <inkml:brushProperty name="width" value="0.05" units="cm"/>
      <inkml:brushProperty name="height" value="0.05" units="cm"/>
      <inkml:brushProperty name="color" value="#FFFFFF"/>
    </inkml:brush>
  </inkml:definitions>
  <inkml:trace contextRef="#ctx0" brushRef="#br0">1 72 24575,'610'-10'0,"6"-32"0,-586 39 0,-13 2 0,-1-1 0,1 0 0,16-6 0,-46 5-1365,-6 2-5461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7.489"/>
    </inkml:context>
    <inkml:brush xml:id="br0">
      <inkml:brushProperty name="width" value="0.05" units="cm"/>
      <inkml:brushProperty name="height" value="0.05" units="cm"/>
      <inkml:brushProperty name="color" value="#FFFFFF"/>
    </inkml:brush>
  </inkml:definitions>
  <inkml:trace contextRef="#ctx0" brushRef="#br0">469 36 24575,'0'-2'0,"-1"1"0,1 0 0,0-1 0,-1 1 0,1 0 0,-1 0 0,0 0 0,1-1 0,-1 1 0,0 0 0,0 0 0,1 0 0,-1 0 0,0 0 0,0 0 0,0 0 0,0 1 0,0-1 0,0 0 0,-1 0 0,1 1 0,0-1 0,0 1 0,0-1 0,-1 1 0,1-1 0,-2 1 0,-37-8 0,29 7 0,-1 0 0,1 1 0,-1 1 0,1 0 0,-1 0 0,1 1 0,0 0 0,0 1 0,0 0 0,0 1 0,0 0 0,1 1 0,-1 0 0,1 1 0,0 0 0,1 1 0,0 0 0,-10 9 0,0 1 0,2 1 0,0 1 0,1 1 0,1 0 0,1 1 0,1 0 0,0 1 0,-14 38 0,19-39 0,1 0 0,0 1 0,2-1 0,1 2 0,0-1 0,2 0 0,1 1 0,0-1 0,5 43 0,-2-55 0,0 1 0,0-1 0,1 1 0,1-1 0,0 0 0,0 0 0,1-1 0,0 1 0,0-1 0,1 0 0,0-1 0,1 1 0,0-1 0,0 0 0,1-1 0,10 8 0,-5-6 0,0-1 0,1 0 0,0-1 0,0 0 0,0-1 0,1-1 0,0 0 0,0-1 0,1-1 0,22 2 0,-12-3 0,1-1 0,0-2 0,0 0 0,0-2 0,0-1 0,-1-1 0,0-2 0,0 0 0,-1-2 0,1 0 0,-2-2 0,25-14 0,-34 16 0,0-1 0,0-1 0,-1 0 0,-1-1 0,1 0 0,-2-1 0,0 0 0,13-20 0,-17 21 0,-2 1 0,1-1 0,-2 0 0,1-1 0,-2 1 0,0-1 0,0 0 0,-1 0 0,-1 0 0,0 0 0,-1-1 0,0-13 0,-2 12 18,0 1 0,-1-1 0,0 0 0,-1 1 0,-1-1 0,-1 1 0,0 0 0,0 0 0,-1 1 0,-1 0 0,-1 0 0,1 0 0,-2 1 0,0 0 0,0 0 0,-1 1 0,-1 1 0,-13-11 0,9 9-140,0 1 0,0 1 0,-2 1 0,1 0 0,-1 1 0,0 1 0,-1 0 0,1 1 0,-1 1 1,-1 1-1,1 1 0,-1 0 0,-36 0 0,4 6-6704</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8.277"/>
    </inkml:context>
    <inkml:brush xml:id="br0">
      <inkml:brushProperty name="width" value="0.05" units="cm"/>
      <inkml:brushProperty name="height" value="0.05" units="cm"/>
      <inkml:brushProperty name="color" value="#FFFFFF"/>
    </inkml:brush>
  </inkml:definitions>
  <inkml:trace contextRef="#ctx0" brushRef="#br0">280 15 24575,'0'0'0,"0"-1"0,0 0 0,0 1 0,0-1 0,0 0 0,0 1 0,1-1 0,-1 0 0,0 1 0,0-1 0,1 0 0,-1 1 0,0-1 0,1 1 0,-1-1 0,0 0 0,1 1 0,-1-1 0,1 1 0,-1-1 0,1 1 0,-1 0 0,1-1 0,1 0 0,1 4 0,-8 10 0,-11 12 0,-33 42 0,8-14 0,33-42 0,-100 158 0,97-149 0,2 0 0,0 0 0,1 1 0,1 0 0,1 1 0,-7 42 0,12-58 0,1-1 0,0 1 0,0-1 0,0 1 0,1-1 0,-1 1 0,1-1 0,1 1 0,-1-1 0,1 0 0,0 1 0,0-1 0,0 0 0,1 0 0,4 7 0,-2-7 0,0 0 0,-1 0 0,1-1 0,1 1 0,-1-1 0,1 0 0,0-1 0,0 1 0,0-1 0,0 0 0,0-1 0,10 3 0,10 2 0,1-1 0,0-1 0,1-1 0,33-1 0,112-9 0,-169 5 0,164-19 0,-145 16 0,0-1 0,-1-2 0,0 0 0,0-1 0,25-14 0,-44 21 0,0-1 0,0 0 0,0-1 0,0 1 0,0 0 0,0-1 0,-1 0 0,1 1 0,-1-1 0,0 0 0,0 0 0,0 0 0,0-1 0,-1 1 0,1 0 0,-1-1 0,0 1 0,0-1 0,0 1 0,0-1 0,0 0 0,-1 1 0,0-1 0,0 0 0,0 0 0,-1-6 0,-2-8 0,-1 1 0,-1 0 0,0 1 0,-11-25 0,5 13 0,-105-296 0,93 273-1365,17 40-5461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9.747"/>
    </inkml:context>
    <inkml:brush xml:id="br0">
      <inkml:brushProperty name="width" value="0.05" units="cm"/>
      <inkml:brushProperty name="height" value="0.05" units="cm"/>
      <inkml:brushProperty name="color" value="#FFFFFF"/>
    </inkml:brush>
  </inkml:definitions>
  <inkml:trace contextRef="#ctx0" brushRef="#br0">48 95 24575,'0'85'0,"-4"-1"0,-15 94 0,16-156 0,3-16 0,-1 0 0,1 0 0,-1 0 0,0-1 0,-1 1 0,0 0 0,0 0 0,0-1 0,0 1 0,-6 7 0,8-16 0,0 0 0,0 0 0,-1 0 0,2 0 0,-1 0 0,0 0 0,2-5 0,13-54 0,3 0 0,3 1 0,2 0 0,34-62 0,-53 116 0,8-16 0,18-27 0,-26 45 0,-1-1 0,1 1 0,1 1 0,-1-1 0,1 1 0,-1 0 0,1 0 0,0 0 0,1 0 0,9-4 0,-12 7 0,-1 0 0,1 0 0,0 1 0,0 0 0,-1-1 0,1 1 0,0 0 0,-1 0 0,1 0 0,0 1 0,-1-1 0,1 1 0,0-1 0,-1 1 0,1 0 0,-1 0 0,1 0 0,-1 1 0,1-1 0,-1 0 0,0 1 0,0 0 0,1-1 0,-1 1 0,0 0 0,-1 0 0,1 0 0,0 0 0,2 4 0,4 6 0,0 0 0,-1 0 0,-1 1 0,7 15 0,20 65-455,-4 1 0,19 107 0,-40-164-6371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39.914"/>
    </inkml:context>
    <inkml:brush xml:id="br0">
      <inkml:brushProperty name="width" value="0.05" units="cm"/>
      <inkml:brushProperty name="height" value="0.05" units="cm"/>
      <inkml:brushProperty name="color" value="#FFFFFF"/>
    </inkml:brush>
  </inkml:definitions>
  <inkml:trace contextRef="#ctx0" brushRef="#br0">4 54 24575,'-3'-3'0,"5"-1"0,8 1 0,11 0 0,14 1 0,10 1 0,9-3 0,7-3 0,5-1 0,1-2 0,-12 2-8191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40.304"/>
    </inkml:context>
    <inkml:brush xml:id="br0">
      <inkml:brushProperty name="width" value="0.05" units="cm"/>
      <inkml:brushProperty name="height" value="0.05" units="cm"/>
      <inkml:brushProperty name="color" value="#FFFFFF"/>
    </inkml:brush>
  </inkml:definitions>
  <inkml:trace contextRef="#ctx0" brushRef="#br0">59 32 24575,'-2'0'0,"1"0"0,-1-1 0,1 1 0,-1-1 0,1 1 0,0-1 0,-1 0 0,1 1 0,0-1 0,-1 0 0,1 0 0,0 0 0,0 0 0,0 0 0,0 0 0,0 0 0,-2-3 0,3 3 0,-1 0 0,0-1 0,0 1 0,0 0 0,0 0 0,0 0 0,0 0 0,0 1 0,0-1 0,0 0 0,0 0 0,-1 1 0,1-1 0,0 0 0,0 1 0,-1-1 0,1 1 0,-1 0 0,-1-1 0,2 1 0,0 0 0,1 1 0,-1-1 0,1 0 0,0 0 0,-1 1 0,1-1 0,-1 0 0,1 1 0,-1-1 0,1 1 0,0-1 0,-1 0 0,1 1 0,0-1 0,-1 1 0,1-1 0,0 1 0,0-1 0,-1 1 0,1-1 0,0 1 0,0 0 0,0-1 0,0 1 0,0-1 0,0 1 0,0-1 0,0 1 0,0-1 0,0 1 0,0 0 0,2 22 0,-1-19 0,20 224 0,4 22 0,-19-215 0,5-91 0,-7 36 0,0 0 0,1 1 0,2 0 0,0 0 0,14-27 0,-18 41 0,0 0 0,0 0 0,0 1 0,1-1 0,0 1 0,0 0 0,0 0 0,1 0 0,-1 1 0,9-5 0,-10 6 0,1 0 0,0 1 0,0-1 0,0 1 0,0 0 0,0 1 0,0-1 0,0 1 0,0-1 0,0 1 0,0 1 0,1-1 0,-1 0 0,0 1 0,0 0 0,6 2 0,-3 0 0,-1 0 0,1 0 0,0 1 0,-1-1 0,0 2 0,0-1 0,0 1 0,0 0 0,-1 0 0,0 0 0,7 10 0,-5-6 0,-1 0 0,1 1 0,-2 0 0,0 0 0,0 1 0,6 20 0,-10-29 0,0 1 0,0 0 0,0 0 0,-1 0 0,0 0 0,0 0 0,1 0 0,-2 0 0,1 0 0,0 0 0,-1 0 0,1 0 0,-1 0 0,0 0 0,0-1 0,0 1 0,0 0 0,0 0 0,-1-1 0,1 1 0,-5 4 0,4-5 0,-1 0 0,0 1 0,1-2 0,-1 1 0,0 0 0,0 0 0,-1-1 0,1 0 0,0 0 0,0 0 0,-1 0 0,1 0 0,-1 0 0,1-1 0,0 0 0,-1 0 0,1 0 0,-7-1 0,1 0-227,1 0-1,-1-1 1,1-1-1,-1 1 1,-13-8-1,-9-5-6598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30.060"/>
    </inkml:context>
    <inkml:brush xml:id="br0">
      <inkml:brushProperty name="width" value="0.05" units="cm"/>
      <inkml:brushProperty name="height" value="0.05" units="cm"/>
    </inkml:brush>
  </inkml:definitions>
  <inkml:trace contextRef="#ctx0" brushRef="#br0">66 395 24575,'-60'-49'0,"60"49"0,0-1 0,0 1 0,0 0 0,0 0 0,0 0 0,0 0 0,0 0 0,0 0 0,0 0 0,0-1 0,0 1 0,-1 0 0,1 0 0,0 0 0,0 0 0,0 0 0,0 0 0,0 0 0,0 0 0,0 0 0,-1 0 0,1-1 0,0 1 0,0 0 0,0 0 0,0 0 0,0 0 0,-1 0 0,1 0 0,0 0 0,0 0 0,0 0 0,0 0 0,0 0 0,-1 0 0,1 0 0,0 0 0,0 1 0,0-1 0,0 0 0,0 0 0,0 0 0,-1 0 0,1 0 0,0 0 0,0 0 0,0 0 0,0 0 0,2 10 0,13 21 0,-9-18 0,1 1 0,-1 1 0,-1 0 0,0 1 0,-1-1 0,0 1 0,-1 0 0,-1 0 0,-1 0 0,0 0 0,-1 1 0,-1-1 0,0 0 0,-1 0 0,-5 16 0,-3-13 0,6-17 0,3-13 0,3-4 0,1-1 0,0 1 0,1 0 0,1 0 0,0 1 0,1-1 0,1 1 0,0 1 0,1-1 0,1 1 0,0 0 0,0 1 0,1 0 0,1 1 0,0 0 0,0 0 0,1 1 0,23-14 0,-31 22 0,-1 0 0,0 0 0,1 1 0,-1 0 0,1-1 0,0 1 0,-1 1 0,1-1 0,0 0 0,0 1 0,0 0 0,-1 0 0,1 0 0,0 0 0,0 1 0,0-1 0,-1 1 0,1 0 0,0 0 0,-1 0 0,1 1 0,4 1 0,-3 1 0,0 0 0,0 0 0,0 0 0,0 0 0,-1 1 0,1 0 0,-1 0 0,-1 0 0,1 0 0,-1 1 0,0-1 0,4 11 0,10 33 0,-15-40 0,0 0 0,1 0 0,0-1 0,0 1 0,1-1 0,0 1 0,1-1 0,0 0 0,8 10 0,-11-16 0,1-1 0,0 1 0,-1-1 0,1 0 0,0 0 0,0 0 0,-1 0 0,1 0 0,0 0 0,0-1 0,0 1 0,0-1 0,0 0 0,0 0 0,0 0 0,0 0 0,0-1 0,0 1 0,0-1 0,0 0 0,0 0 0,3-1 0,7-3 0,1 0 0,-1-1 0,15-9 0,-12 4 0,1-1 0,-2 0 0,0-1 0,0-1 0,-1 0 0,-1-1 0,0-1 0,-1 0 0,-1 0 0,-1-2 0,0 1 0,7-20 0,-14 33 0,-1-1 0,-1 1 0,1-1 0,-1 1 0,0-1 0,0 0 0,1-6 0,-2 10 0,0-1 0,0 1 0,-1 0 0,1 0 0,0 0 0,0 0 0,0 0 0,-1 0 0,1 0 0,-1 0 0,1 0 0,-1 0 0,1 0 0,-1 0 0,0 0 0,1 0 0,-1 0 0,0 0 0,0 1 0,1-1 0,-1 0 0,0 1 0,0-1 0,0 0 0,0 1 0,0-1 0,0 1 0,0-1 0,0 1 0,0 0 0,0-1 0,0 1 0,0 0 0,0 0 0,-1 0 0,1 0 0,-2 0 0,-2 0 0,0 1 0,0-1 0,0 1 0,-1 0 0,1 1 0,0-1 0,1 1 0,-1 0 0,0 0 0,0 0 0,1 1 0,-6 4 0,-4 3 0,0 0 0,-17 19 0,25-23 0,-1 1 0,1 1 0,0-1 0,1 1 0,0 0 0,0 0 0,1 1 0,0 0 0,0-1 0,-4 18 0,7-22 0,0 0 0,0 1 0,1-1 0,0 0 0,0 0 0,0 1 0,0-1 0,1 0 0,-1 0 0,1 0 0,0 0 0,1 0 0,-1 0 0,1 0 0,-1 0 0,1 0 0,0 0 0,1-1 0,-1 1 0,0-1 0,1 0 0,0 1 0,0-1 0,0-1 0,0 1 0,6 4 0,0-2 0,0 0 0,0-1 0,1 0 0,-1 0 0,1-1 0,0 0 0,0 0 0,0-1 0,0-1 0,1 0 0,-1 0 0,0-1 0,21-2 0,-14 0 0,1-1 0,-1-1 0,0 0 0,0-1 0,0-1 0,0 0 0,19-12 0,-26 12 0,0 0 0,-1-1 0,0 0 0,0 0 0,0-1 0,-1 0 0,-1-1 0,1 0 0,-1 0 0,7-12 0,-7 7 0,0 0 0,-1 0 0,-1 0 0,0 0 0,-1-1 0,0 0 0,1-15 0,-2 2 0,-2 0 0,-1-1 0,-1 1 0,-1 0 0,-2 0 0,0 1 0,-18-54 0,20 73 0,-1-1 0,-1 1 0,0 0 0,-8-12 0,11 18 0,0 1 0,0 0 0,0-1 0,0 1 0,0 0 0,0 0 0,0 0 0,-1 0 0,1 0 0,-1 0 0,1 0 0,0 1 0,-1-1 0,-1 0 0,1 1 0,1 0 0,0 0 0,0 0 0,0 0 0,0 0 0,0 0 0,0 0 0,0 1 0,0-1 0,0 0 0,0 1 0,0-1 0,0 1 0,0-1 0,0 1 0,0 0 0,0-1 0,0 1 0,0 0 0,1 0 0,-1-1 0,0 1 0,1 0 0,-2 1 0,-2 5 0,-1 0 0,1 0 0,1 1 0,-1 0 0,1-1 0,1 1 0,0 0 0,0 1 0,0-1 0,0 9 0,-3 87 0,5-98 0,-1 31 114,3 0 0,11 71 0,-11-97-236,1 1 0,0-1 0,1 0 0,0 0 0,0 0 0,2 0 0,-1-1 0,1 0 0,1 0 1,-1 0-1,2-1 0,-1 0 0,13 10 0,-2-5-6704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40.828"/>
    </inkml:context>
    <inkml:brush xml:id="br0">
      <inkml:brushProperty name="width" value="0.05" units="cm"/>
      <inkml:brushProperty name="height" value="0.05" units="cm"/>
      <inkml:brushProperty name="color" value="#FFFFFF"/>
    </inkml:brush>
  </inkml:definitions>
  <inkml:trace contextRef="#ctx0" brushRef="#br0">1 1 24575,'1'0'0,"1"0"0,-1 0 0,0 1 0,1-1 0,-1 0 0,1 1 0,-1-1 0,0 1 0,0-1 0,1 1 0,-1 0 0,0 0 0,0 0 0,0-1 0,1 1 0,-1 0 0,0 0 0,0 0 0,-1 1 0,1-1 0,0 0 0,0 0 0,0 0 0,-1 1 0,1-1 0,-1 0 0,1 1 0,-1-1 0,1 0 0,-1 3 0,2 6 0,-1-1 0,0 0 0,-1 16 0,0-13 0,15 188 0,-10-165 0,2-1 0,2-1 0,22 59 0,22 30 0,-53-121 0,1 0 0,-1-1 0,1 1 0,-1 0 0,1 0 0,-1 0 0,1 0 0,-1 0 0,1-1 0,0 1 0,-1 0 0,1-1 0,0 1 0,0 0 0,-1-1 0,2 1 0,-2-1 0,1 0 0,-1 0 0,0 0 0,1 0 0,-1 0 0,0-1 0,1 1 0,-1 0 0,0 0 0,1 0 0,-1-1 0,0 1 0,0 0 0,1 0 0,-1 0 0,0-1 0,0 1 0,0 0 0,1-1 0,-1 1 0,0 0 0,0-1 0,0 1 0,0 0 0,0-1 0,0 1 0,0 0 0,1-1 0,-1 1 0,5-40 0,-4 28 0,1-6 0,1 0 0,1 1 0,1 0 0,0-1 0,1 2 0,1-1 0,16-28 0,-19 39 0,0 0 0,0 0 0,0 1 0,1-1 0,-1 1 0,1 0 0,0 0 0,1 1 0,-1-1 0,1 1 0,0 1 0,0-1 0,1 1 0,-1 0 0,0 0 0,1 1 0,0 0 0,0 0 0,-1 0 0,1 1 0,0 0 0,13 0 0,-14 1 0,-1 1 0,1 0 0,-1 0 0,1 1 0,-1-1 0,0 1 0,0 0 0,0 0 0,0 1 0,0 0 0,0 0 0,-1 0 0,1 0 0,-1 1 0,0-1 0,0 1 0,0 0 0,6 9 0,3 6 0,-1 0 0,-1 1 0,12 29 0,1 2 0,-21-44 0,1 0 0,0 0 0,1 0 0,0-1 0,0 1 0,8 7 0,-12-13 0,1 0 0,-1 0 0,0 0 0,1-1 0,-1 1 0,0 0 0,1 0 0,-1-1 0,1 1 0,-1-1 0,1 0 0,-1 1 0,1-1 0,-1 0 0,1 0 0,-1 0 0,1 0 0,-1 0 0,1 0 0,-1 0 0,1 0 0,-1-1 0,1 1 0,-1-1 0,1 1 0,-1-1 0,1 0 0,-1 1 0,0-1 0,1 0 0,-1 0 0,0 0 0,0 0 0,0 0 0,0 0 0,1 0 0,-1 0 0,-1-1 0,1 1 0,1-2 0,12-16 0,-2-1 0,0 0 0,-1-1 0,12-34 0,13-23 0,-36 77 6,0 0 0,0 0 0,1 1 0,-1-1 0,0 0 0,0 1 0,1-1 0,-1 0 0,1 1-1,-1-1 1,0 1 0,1-1 0,-1 1 0,1-1 0,0 1 0,-1-1 0,1 1 0,-1-1 0,1 1 0,0-1 0,-1 1-1,1 0 1,0 0 0,-1-1 0,1 1 0,0 0 0,0 0 0,-1 0 0,1 0 0,0 0 0,0 0 0,-1 0 0,1 0-1,0 0 1,-1 0 0,1 0 0,0 0 0,0 0 0,-1 1 0,1-1 0,0 0 0,-1 0 0,1 1 0,0-1 0,-1 1-1,1-1 1,-1 0 0,1 1 0,0 0 0,-1-1 0,1 1 0,4 5-107,0 1 0,-1-1 0,1 0 0,3 10-1,1 0-1065,1-3-5659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40.983"/>
    </inkml:context>
    <inkml:brush xml:id="br0">
      <inkml:brushProperty name="width" value="0.05" units="cm"/>
      <inkml:brushProperty name="height" value="0.05" units="cm"/>
      <inkml:brushProperty name="color" value="#FFFFFF"/>
    </inkml:brush>
  </inkml:definitions>
  <inkml:trace contextRef="#ctx0" brushRef="#br0">70 70 24575,'-3'-6'0,"-4"-5"0,-3-3 0,-4 0 0,1 0 0,3 6 0,2 6 0,4 7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42.347"/>
    </inkml:context>
    <inkml:brush xml:id="br0">
      <inkml:brushProperty name="width" value="0.05" units="cm"/>
      <inkml:brushProperty name="height" value="0.05" units="cm"/>
      <inkml:brushProperty name="color" value="#FFFFFF"/>
    </inkml:brush>
  </inkml:definitions>
  <inkml:trace contextRef="#ctx0" brushRef="#br0">1 1932 24575,'24'1'0,"0"1"0,1 2 0,27 7 0,81 26 0,-89-24 0,248 67 0,6-25 0,-117-39-393,1-8-1,269-21 1,-204-13-198,311-73 1,-311 38 272,-4-12-1,-3-10 1,-3-10 0,-5-10 0,-5-11-1,-5-9 1,-5-10 0,224-181 0,-345 236 217,-3-3 1,85-98-1,-136 131 640,-2-2 0,-2-2 0,-2-1 0,-3-2 0,45-100 0,-66 121 180,-1-1 0,6-36 0,-11 41-583,-4 27 31,-1 10 7,-2 12-1770,1-19 1486,0 16-6716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42.719"/>
    </inkml:context>
    <inkml:brush xml:id="br0">
      <inkml:brushProperty name="width" value="0.05" units="cm"/>
      <inkml:brushProperty name="height" value="0.05" units="cm"/>
      <inkml:brushProperty name="color" value="#FFFFFF"/>
    </inkml:brush>
  </inkml:definitions>
  <inkml:trace contextRef="#ctx0" brushRef="#br0">122 180 24575,'-18'-1'0,"7"0"0,0 1 0,-1 1 0,-16 2 0,26-3 0,0 0 0,0 1 0,0-1 0,0 1 0,0-1 0,0 1 0,1 0 0,-1 0 0,0 0 0,0 0 0,1 0 0,-1 0 0,1 0 0,-1 0 0,1 1 0,-1-1 0,1 1 0,0-1 0,0 1 0,-1 0 0,1-1 0,0 1 0,1 0 0,-1 0 0,0-1 0,0 4 0,0-5 0,1 1 0,0 0 0,0 0 0,0-1 0,-1 1 0,1 0 0,0 0 0,0 0 0,0-1 0,0 1 0,0 0 0,0 0 0,0-1 0,1 1 0,-1 0 0,0 0 0,0-1 0,1 1 0,-1 0 0,0 0 0,1-1 0,-1 1 0,0 0 0,1-1 0,-1 1 0,1-1 0,-1 1 0,1 0 0,1 0 0,-1-1 0,1 1 0,-1-1 0,1 0 0,-1 0 0,1 1 0,-1-1 0,1 0 0,-1 0 0,1-1 0,-1 1 0,1 0 0,-1 0 0,4-2 0,3-1 0,1 0 0,-1-1 0,15-9 0,88-68 0,44-28 0,-149 105 0,-1 1 0,1 0 0,0 1 0,0-1 0,0 1 0,0 0 0,0 1 0,1-1 0,11 0 0,-15 2 0,1 0 0,-1 1 0,1-1 0,0 1 0,-1 0 0,1 0 0,-1 0 0,0 0 0,1 1 0,-1-1 0,0 1 0,0 0 0,0 0 0,0 0 0,0 0 0,0 1 0,-1-1 0,1 1 0,2 2 0,2 5 49,1 0-1,-2 1 1,1 0-1,-2 0 1,1 0-1,3 14 1,19 72-1440,-26-89 1077,12 49-6512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44.544"/>
    </inkml:context>
    <inkml:brush xml:id="br0">
      <inkml:brushProperty name="width" value="0.05" units="cm"/>
      <inkml:brushProperty name="height" value="0.05" units="cm"/>
      <inkml:brushProperty name="color" value="#FFFFFF"/>
    </inkml:brush>
  </inkml:definitions>
  <inkml:trace contextRef="#ctx0" brushRef="#br0">1710 4554 24575,'0'0'0,"0"1"0,-1 0 0,1 0 0,0-1 0,-1 1 0,1 0 0,-1 0 0,1-1 0,-1 1 0,1 0 0,-1-1 0,0 1 0,1-1 0,-1 1 0,0-1 0,1 1 0,-1-1 0,0 1 0,0-1 0,1 0 0,-1 1 0,0-1 0,0 0 0,0 0 0,1 1 0,-1-1 0,0 0 0,0 0 0,0 0 0,-1 0 0,-28 0 0,-20-9 0,0-2 0,1-2 0,-68-28 0,-135-75 0,189 82 4,1-3-1,2-3 0,2-2 1,2-2-1,2-3 0,2-3 1,-70-84-1,61 55-30,4-2 1,3-2-1,4-3 0,-74-176 1,69 112-91,6-3 1,6-2 0,8-1 0,-22-213 0,37 119 132,11 0-1,24-264 1,10 234-16,80-369 0,-61 482 373,-7 34-106,-35 125-218,0 0 0,-1 0 0,0 0-1,-1 0 1,1 0 0,-2-11 0,0 15-163,0 0 0,1 0 0,-2 0 0,1 0 1,0 0-1,-1 0 0,0 1 0,1-1 1,-1 1-1,-1-1 0,1 1 0,-1 0 1,1 0-1,-4-4 0,-3 0-6712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45.008"/>
    </inkml:context>
    <inkml:brush xml:id="br0">
      <inkml:brushProperty name="width" value="0.05" units="cm"/>
      <inkml:brushProperty name="height" value="0.05" units="cm"/>
      <inkml:brushProperty name="color" value="#FFFFFF"/>
    </inkml:brush>
  </inkml:definitions>
  <inkml:trace contextRef="#ctx0" brushRef="#br0">19 293 24575,'-1'0'0,"0"0"0,1 0 0,-1 1 0,0-1 0,0 0 0,1 1 0,-1-1 0,0 1 0,1-1 0,-1 1 0,1 0 0,-1-1 0,0 1 0,1-1 0,-1 1 0,1 0 0,0-1 0,-1 1 0,1 0 0,-1 0 0,1-1 0,0 1 0,0 0 0,-1 0 0,1 0 0,0-1 0,0 3 0,-3 25 0,3-24 0,-1 5 0,1 27 0,0-36 0,0 1 0,0-1 0,0 0 0,0 0 0,0 0 0,0 0 0,0 0 0,0 0 0,0 0 0,0 1 0,0-1 0,0 0 0,0 0 0,0 0 0,0 0 0,0 0 0,0 0 0,0 0 0,0 1 0,0-1 0,1 0 0,-1 0 0,0 0 0,0 0 0,0 0 0,0 0 0,0 0 0,0 0 0,0 0 0,0 0 0,0 0 0,1 1 0,-1-1 0,0 0 0,0 0 0,0 0 0,0 0 0,0 0 0,0 0 0,1 0 0,-1 0 0,0 0 0,0 0 0,0 0 0,0 0 0,0 0 0,0 0 0,0 0 0,1 0 0,-1-1 0,0 1 0,6-6 0,5-12 0,10-22 0,2 0 0,2 2 0,46-56 0,-56 78 0,-1 1 0,2 0 0,0 0 0,1 2 0,0 0 0,1 1 0,1 1 0,0 1 0,35-14 0,-48 21 0,1 1 0,0 1 0,-1-1 0,1 1 0,0 0 0,0 1 0,0-1 0,0 1 0,0 1 0,12 1 0,-14-1 0,-1 1 0,0-1 0,1 1 0,-1 0 0,0 0 0,0 0 0,0 0 0,0 1 0,0 0 0,-1 0 0,1 0 0,-1 0 0,0 0 0,0 1 0,0-1 0,0 1 0,2 4 0,4 11-117,0 0 1,-1 0-1,-2 1 0,7 28 0,-8-32-664,4 18-6045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8:54.375"/>
    </inkml:context>
    <inkml:brush xml:id="br0">
      <inkml:brushProperty name="width" value="0.05" units="cm"/>
      <inkml:brushProperty name="height" value="0.05" units="cm"/>
      <inkml:brushProperty name="color" value="#FFFFFF"/>
    </inkml:brush>
  </inkml:definitions>
  <inkml:trace contextRef="#ctx0" brushRef="#br0">1722 378 24575,'29'-21'0,"-22"17"0,-1 0 0,1-1 0,-1 0 0,-1 0 0,1 0 0,7-9 0,-12 12 0,0 1 0,-1-1 0,1 1 0,0-1 0,-1 1 0,1-1 0,-1 0 0,1 1 0,-1-1 0,0 0 0,0 1 0,0-1 0,0 0 0,0 1 0,0-1 0,0 0 0,-1 1 0,1-1 0,0 0 0,-1 1 0,0-1 0,1 1 0,-1-1 0,0 1 0,0-1 0,1 1 0,-1-1 0,0 1 0,-1 0 0,1 0 0,0-1 0,0 1 0,0 0 0,-1 0 0,-1-1 0,-6-5 0,-1 0 0,1 0 0,-2 1 0,1 0 0,-1 1 0,0 0 0,0 1 0,0 0 0,0 1 0,-14-3 0,-11 0 0,-73-2 0,29 8 0,0 4 0,0 3 0,0 3 0,1 4 0,1 4 0,0 2 0,2 5 0,-92 41 0,128-47 0,1 2 0,0 2 0,2 1 0,1 2 0,1 2 0,1 1 0,1 2 0,2 0 0,1 3 0,2 0 0,-32 51 0,21-21 0,3 2 0,2 1 0,3 2 0,4 1 0,2 1 0,4 1 0,3 0 0,3 2 0,-8 107 0,20-146 0,3 0 0,0 0 0,3-1 0,1 1 0,14 60 0,-12-75 0,1 1 0,0-1 0,2 0 0,1-1 0,0 0 0,1 0 0,1-1 0,1-1 0,0 0 0,24 23 0,-12-18 0,1-2 0,1-1 0,1-1 0,0-1 0,2-1 0,-1-2 0,2-1 0,0-1 0,0-2 0,37 7 0,14-1 0,1-3 0,152 2 0,-132-13 0,-1-6 0,0-3 0,163-34 0,-214 29 0,0-1 0,-2-4 0,0-1 0,0-2 0,-2-2 0,-1-3 0,-1-1 0,83-65 0,-95 61 0,-1-3 0,-1 0 0,-2-2 0,-1-2 0,-2 0 0,-2-1 0,-1-2 0,-2 0 0,28-80 0,-30 64 0,-2-2 0,-3 0 0,-3-1 0,-2 0 0,-3-1 0,-2 0 0,-4-60 0,-3 75 0,-2 0 0,-2 0 0,-2 0 0,-1 1 0,-3 0 0,-34-78 0,31 89 0,-1 1 0,-2 1 0,-1 0 0,-2 2 0,0 0 0,-2 2 0,-1 0 0,-2 2 0,-29-23 0,9 15 86,-1 1-1,-1 3 0,-87-37 1,-165-42-1793,218 83-5119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30.214"/>
    </inkml:context>
    <inkml:brush xml:id="br0">
      <inkml:brushProperty name="width" value="0.05" units="cm"/>
      <inkml:brushProperty name="height" value="0.05" units="cm"/>
    </inkml:brush>
  </inkml:definitions>
  <inkml:trace contextRef="#ctx0" brushRef="#br0">11 235 24575,'0'-3'0,"-3"-7"0,-1-4 0,0-3 0,4 1 0,8 0 0,8 1 0,11 2 0,9 1 0,10-1 0,10-1 0,7-2 0,4 3 0,3 0 0,-2 0 0,-9-2 0,-12 3 0,-14 3-8191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29.798"/>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0.827"/>
    </inkml:context>
    <inkml:brush xml:id="br0">
      <inkml:brushProperty name="width" value="0.05" units="cm"/>
      <inkml:brushProperty name="height" value="0.05" units="cm"/>
      <inkml:brushProperty name="color" value="#FFFFFF"/>
    </inkml:brush>
  </inkml:definitions>
  <inkml:trace contextRef="#ctx0" brushRef="#br0">1 46 23965,'9522'0'0</inkml:trace>
</inkml:ink>
</file>

<file path=ppt/ink/ink2.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5-16T04:19:58.1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23224 9456 0,'0'0'31,"40"0"47,1402 53-47,383 53-15,-1415-106 31,-701-27-16,-344 1-15,397 26-1,-291 0 1,370 0 0,-238 0 15,239 13-31,-94 40 31,133-40 0,93-13-31,-1 0 32,120 0-17,965 0 17,-899 0-17,158 0 1,-819 27 15,-702-27 16,913 0-47,-397 0 16,662 0-1,198 0 16,-40 0-15,358-53 0,-332 26-1,398 14 1,-265-14 15,-635 27 0,53 0-15,-450 0 0,318 0 15,886 0 16,-106 0-32,727 0 1,-819 0 0,-53 0-16,-80 0 15,-463 0 17,67 0-17,-503 0 1,634 0-1,54 0 1,463 0 15,-173 0-15,133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46.817"/>
    </inkml:context>
    <inkml:brush xml:id="br0">
      <inkml:brushProperty name="width" value="0.05" units="cm"/>
      <inkml:brushProperty name="height" value="0.05" units="cm"/>
      <inkml:brushProperty name="color" value="#FFFFFF"/>
    </inkml:brush>
  </inkml:definitions>
  <inkml:trace contextRef="#ctx0" brushRef="#br0">1 399 24575,'1'0'0,"1"0"0,0-1 0,0 1 0,0-1 0,-1 0 0,1 0 0,0 1 0,-1-1 0,1 0 0,0 0 0,-1-1 0,0 1 0,1 0 0,1-2 0,-2 1 0,1 1 0,-1 0 0,1-1 0,-1 1 0,1 0 0,0 0 0,0 0 0,0 0 0,2-1 0,-3 2 0,0 0 0,0 0 0,0 0 0,0 0 0,0 1 0,0-1 0,0 0 0,0 0 0,0 1 0,0-1 0,0 0 0,0 1 0,0-1 0,0 1 0,0 0 0,0-1 0,-1 1 0,1-1 0,0 1 0,-1 0 0,1 0 0,0 0 0,-1-1 0,1 1 0,0 1 0,5 8 0,-1 0 0,-1 1 0,1 0 0,-2-1 0,1 1 0,1 12 0,1 0 0,20 63 0,39 89 0,-60-163 0,0-1 0,1-1 0,0 1 0,15 18 0,-19-26 0,-1-2 0,1 1 0,0 0 0,-1 0 0,1 0 0,0-1 0,0 1 0,0-1 0,0 0 0,0 1 0,1-1 0,-1 0 0,0 0 0,0-1 0,1 1 0,-1 0 0,1-1 0,-1 1 0,1-1 0,-1 0 0,0 0 0,1 0 0,-1 0 0,1 0 0,-1 0 0,1-1 0,-1 1 0,1-1 0,-1 0 0,0 0 0,4-1 0,1-3 0,1 0 0,-1 0 0,-1-1 0,1 0 0,-1 0 0,0 0 0,7-10 0,35-56 0,-33 48 0,111-186 0,43-66 0,-150 249-195,1 2 0,1 0 0,1 1 0,2 1 0,0 1 0,50-35 0,-63 51-6631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36.080"/>
    </inkml:context>
    <inkml:brush xml:id="br0">
      <inkml:brushProperty name="width" value="0.05" units="cm"/>
      <inkml:brushProperty name="height" value="0.05" units="cm"/>
      <inkml:brushProperty name="color" value="#FFFFFF"/>
    </inkml:brush>
  </inkml:definitions>
  <inkml:trace contextRef="#ctx0" brushRef="#br0">330 251 24575,'0'-11'0,"1"0"0,5-19 0,2-14 0,-7 34 0,0-1 0,0-1 0,-1 1 0,-1-1 0,-2-21 0,2 31 0,1 0 0,0 0 0,-1 0 0,0 0 0,1 0 0,-1 0 0,0 0 0,0 0 0,0 1 0,0-1 0,0 0 0,0 1 0,-1-1 0,1 1 0,-1-1 0,1 1 0,-1 0 0,1 0 0,-1 0 0,0-1 0,1 1 0,-1 1 0,0-1 0,0 0 0,0 0 0,0 1 0,0-1 0,0 1 0,0 0 0,0-1 0,0 1 0,0 0 0,0 0 0,0 0 0,-3 1 0,-5 1 0,0 0 0,0 1 0,1 0 0,-1 1 0,1 0 0,0 0 0,0 1 0,0 0 0,0 1 0,1 0 0,-13 11 0,1 1 0,1 2 0,1 0 0,-19 26 0,27-32 0,1 0 0,1 0 0,0 1 0,0 0 0,2 0 0,0 1 0,-5 19 0,10-29 0,-1 0 0,1 1 0,0-1 0,1 0 0,0 0 0,0 1 0,0-1 0,0 0 0,1 0 0,0 1 0,1-1 0,-1 0 0,1 0 0,0 0 0,1-1 0,-1 1 0,1 0 0,0-1 0,1 0 0,-1 1 0,1-1 0,5 5 0,1-2 0,0 0 0,0-1 0,1 0 0,0 0 0,0-1 0,1-1 0,0 0 0,0 0 0,0-1 0,0-1 0,25 4 0,-12-4 0,0-1 0,0-1 0,1-1 0,-1-1 0,28-5 0,-38 4 0,0-2 0,0 1 0,0-2 0,-1 0 0,1 0 0,-1-1 0,-1-1 0,1-1 0,15-11 0,-21 13 0,-1 0 0,0-1 0,0 0 0,0-1 0,-1 1 0,0-1 0,-1 0 0,1-1 0,-1 0 0,-1 1 0,0-1 0,0-1 0,-1 1 0,0-1 0,2-12 0,-3 5 38,0-1 0,-1 1 0,0 0 0,-2-1 0,0 1 0,-1 0 0,-1-1 0,-9-31 0,10 41-128,-1-1 0,0 1 0,-1 0 0,0 0 0,0 0 1,-1 0-1,0 1 0,0-1 0,0 1 0,-1 1 1,0-1-1,-1 1 0,1 0 0,-1 0 0,-1 1 0,1 0 1,-1 0-1,-15-6 0,-7 2-6736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36.562"/>
    </inkml:context>
    <inkml:brush xml:id="br0">
      <inkml:brushProperty name="width" value="0.05" units="cm"/>
      <inkml:brushProperty name="height" value="0.05" units="cm"/>
      <inkml:brushProperty name="color" value="#FFFFFF"/>
    </inkml:brush>
  </inkml:definitions>
  <inkml:trace contextRef="#ctx0" brushRef="#br0">173 1 24575,'0'0'0,"1"0"0,-1 0 0,1 0 0,-1 0 0,1 0 0,-1 1 0,1-1 0,-1 0 0,0 0 0,1 0 0,-1 1 0,1-1 0,-1 0 0,1 1 0,-1-1 0,0 0 0,1 1 0,-1-1 0,0 1 0,0-1 0,1 1 0,-1-1 0,0 0 0,0 1 0,1-1 0,-1 1 0,0-1 0,0 1 0,0-1 0,0 1 0,0-1 0,0 1 0,0-1 0,0 1 0,0 0 0,0-1 0,0 1 0,0-1 0,0 1 0,-6 22 0,-66 132 0,49-111 0,2 0 0,2 2 0,-17 61 0,34-102 0,1 0 0,0 0 0,0 0 0,1 0 0,-1 1 0,1-1 0,1 0 0,-1 0 0,1 0 0,0 0 0,2 8 0,-2-10 0,0 0 0,1 0 0,0 0 0,-1-1 0,1 1 0,0-1 0,0 1 0,0-1 0,1 0 0,-1 0 0,1 0 0,-1 0 0,1 0 0,0 0 0,-1-1 0,1 1 0,0-1 0,0 0 0,0 0 0,3 1 0,26 6 0,0-1 0,0-2 0,45 2 0,98-7 0,-164 0 0,1-1 0,-1 0 0,0-1 0,0 0 0,0-1 0,0 0 0,-1 0 0,1-2 0,11-5 0,-15 6 0,-1 0 0,0-1 0,0 0 0,0 0 0,-1 0 0,1 0 0,-1-1 0,0 0 0,-1 0 0,0-1 0,0 1 0,0-1 0,-1 0 0,4-10 0,-2 3 0,-1 0 0,0-1 0,-2 1 0,1-1 0,-2 0 0,0 0 0,-1 1 0,0-1 0,-1 0 0,-1 0 0,0 0 0,-7-22 0,7 30 0,-1-1 0,0 1 0,0-1 0,0 1 0,-1 0 0,0 1 0,-1-1 0,1 1 0,-1-1 0,0 1 0,-1 1 0,1-1 0,-1 1 0,0 0 0,-1 0 0,1 1 0,-1-1 0,0 2 0,0-1 0,0 1 0,-1 0 0,1 0 0,-1 1 0,1 0 0,-9-1 0,-6 1-1365,4 2-5461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37.043"/>
    </inkml:context>
    <inkml:brush xml:id="br0">
      <inkml:brushProperty name="width" value="0.05" units="cm"/>
      <inkml:brushProperty name="height" value="0.05" units="cm"/>
      <inkml:brushProperty name="color" value="#FFFFFF"/>
    </inkml:brush>
  </inkml:definitions>
  <inkml:trace contextRef="#ctx0" brushRef="#br0">346 173 24575,'1'-2'0,"1"0"0,-1 0 0,1 0 0,-1-1 0,0 1 0,0 0 0,0-1 0,0 1 0,0-1 0,0 1 0,-1-1 0,1 1 0,-1-1 0,0 1 0,0-1 0,0 0 0,0 1 0,-1-5 0,0-1 0,0 1 0,-1-1 0,0 1 0,-5-15 0,5 18 0,0-1 0,-1 1 0,1 0 0,-1 0 0,0 0 0,0 0 0,0 0 0,0 0 0,-1 1 0,1 0 0,-1 0 0,0 0 0,0 0 0,0 0 0,-1 1 0,1-1 0,0 1 0,-1 1 0,0-1 0,1 0 0,-9 0 0,8 1 0,-1 1 0,0 0 0,0 0 0,1 0 0,-1 1 0,0-1 0,1 2 0,-1-1 0,0 1 0,1-1 0,0 1 0,-1 1 0,1-1 0,0 1 0,0 0 0,0 0 0,1 1 0,-6 4 0,-5 6 0,1 1 0,1 1 0,0 0 0,1 1 0,0 0 0,2 0 0,0 2 0,-12 29 0,16-31 0,0-1 0,2 1 0,-1 0 0,2 0 0,0 0 0,1 0 0,1 1 0,1-1 0,0 1 0,4 24 0,-3-35 0,1 0 0,0 0 0,0 0 0,0-1 0,1 1 0,0-1 0,0 1 0,0-1 0,1 0 0,0 0 0,1-1 0,-1 1 0,1-1 0,8 8 0,-8-10 0,0 0 0,0 0 0,0 0 0,0-1 0,0 0 0,0 0 0,1 0 0,-1 0 0,1-1 0,-1 0 0,1 0 0,0-1 0,-1 1 0,1-1 0,0-1 0,-1 1 0,1-1 0,9-2 0,2-1 0,0-2 0,0 0 0,0-1 0,-1 0 0,0-2 0,-1 0 0,1 0 0,16-15 0,-15 9 0,0 0 0,0-1 0,-2 0 0,0-2 0,-1 1 0,13-23 0,-21 29 0,0-1 0,0 1 0,-2-1 0,1 0 0,-1-1 0,-1 1 0,0-1 0,-1 0 0,-1 1 0,0-1 0,0-15 0,-1 22 0,-1 0 0,1 0 0,-1 0 0,-1 0 0,1 0 0,-1 0 0,0 0 0,0 0 0,0 1 0,-1-1 0,0 1 0,0 0 0,0 0 0,-1 0 0,0 0 0,0 1 0,0-1 0,0 1 0,-1 0 0,0 0 0,0 1 0,0-1 0,0 1 0,0 0 0,-9-3 0,-16-3-1365,2 5-5461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37.575"/>
    </inkml:context>
    <inkml:brush xml:id="br0">
      <inkml:brushProperty name="width" value="0.05" units="cm"/>
      <inkml:brushProperty name="height" value="0.05" units="cm"/>
      <inkml:brushProperty name="color" value="#FFFFFF"/>
    </inkml:brush>
  </inkml:definitions>
  <inkml:trace contextRef="#ctx0" brushRef="#br0">159 45 24575,'1'2'0,"1"0"0,-1 0 0,1 1 0,-1-1 0,0 1 0,0-1 0,0 1 0,0-1 0,0 1 0,-1-1 0,1 1 0,-1 0 0,0-1 0,1 1 0,-1 0 0,0-1 0,-1 1 0,1 0 0,0-1 0,-1 1 0,-1 3 0,-2 7 0,0 0 0,-1 0 0,-7 11 0,5-10 0,-16 33 0,-44 101 0,56-118 0,1 0 0,1 1 0,-5 33 0,13-61 0,1-1 0,-1 0 0,1 0 0,0 0 0,0 1 0,0-1 0,0 0 0,0 0 0,0 1 0,1-1 0,-1 0 0,1 0 0,-1 0 0,1 1 0,0-1 0,0 0 0,0 0 0,2 3 0,-1-3 0,0-1 0,1 1 0,-1-1 0,0 0 0,0 0 0,1 0 0,-1 0 0,1 0 0,-1 0 0,1-1 0,-1 1 0,1-1 0,-1 0 0,1 1 0,-1-1 0,5-1 0,9 1 0,13 0 0,0 0 0,0 2 0,0 1 0,31 8 0,-3 7 0,32 7 0,-79-23 0,0 0 0,1-1 0,-1 0 0,1-1 0,-1 0 0,15-2 0,-21 1 0,1 0 0,0 0 0,-1-1 0,1 0 0,-1 0 0,0 0 0,1-1 0,-1 1 0,0-1 0,0 0 0,-1 0 0,1-1 0,-1 1 0,1-1 0,-1 1 0,0-1 0,-1 0 0,1 0 0,-1-1 0,1 1 0,-1 0 0,0-1 0,1-4 0,3-11 0,-1 0 0,0-1 0,3-41 0,-6 39 0,-2-1 0,0 0 0,-2 0 0,0 0 0,-2 1 0,0-1 0,-12-32 0,2 15 0,-2 2 0,-2 0 0,-29-47 0,32 67 342,15 18-372,0 1 0,0 0 0,-1-1 0,1 1 0,0 0 0,0 0 0,-1-1 0,1 1 0,0 0 0,-1 0 0,1 0 0,0 0 0,-1-1 0,1 1 0,0 0 1,-1 0-1,1 0 0,0 0 0,-1 0 0,1 0 0,-1 0 0,1 0 0,0 0 0,-1 0 0,1 0 0,0 0 0,-1 0 0,1 0 0,0 0 0,-1 0 0,1 1 0,0-1 1,-1 0-1,1 0 0,0 0 0,-1 0 0,1 1 0,0-1 0,0 0 0,-1 0 0,1 1 0,0-1 0,0 0 0,-1 1 0,1-1 0,0 0 0,0 1 0,0-1 0,0 0 1,-1 1-1,1-1 0,0 0 0,0 1 0,0-1 0,0 0 0,0 1 0,-2 9-6796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38.072"/>
    </inkml:context>
    <inkml:brush xml:id="br0">
      <inkml:brushProperty name="width" value="0.05" units="cm"/>
      <inkml:brushProperty name="height" value="0.05" units="cm"/>
      <inkml:brushProperty name="color" value="#FFFFFF"/>
    </inkml:brush>
  </inkml:definitions>
  <inkml:trace contextRef="#ctx0" brushRef="#br0">434 275 24575,'1'-71'0,"-2"-76"0,1 144 0,0 0 0,-1 0 0,1 0 0,0 0 0,-1 1 0,0-1 0,0 0 0,0 0 0,0 1 0,0-1 0,0 1 0,-1-1 0,1 1 0,-1-1 0,-2-1 0,2 2 0,1 1 0,-1 0 0,0 0 0,0 0 0,1 0 0,-1 0 0,0 1 0,0-1 0,0 0 0,0 1 0,0-1 0,0 1 0,0 0 0,0 0 0,0 0 0,0 0 0,0 0 0,-1 0 0,1 1 0,0-1 0,0 1 0,-2 0 0,-11 4 0,0 1 0,0 0 0,0 1 0,1 0 0,0 2 0,-17 12 0,-72 66 0,83-67 0,-1 0 0,2 2 0,1 0 0,-18 29 0,31-42 0,0 0 0,1 0 0,0 0 0,0 1 0,1-1 0,-4 18 0,7-21 0,-1 0 0,1 0 0,0 0 0,0 0 0,0 0 0,1 0 0,0 0 0,0 0 0,1 0 0,-1-1 0,1 1 0,3 6 0,-1-6 0,0 0 0,0 0 0,1 0 0,-1-1 0,1 1 0,0-1 0,1 0 0,-1-1 0,1 0 0,0 0 0,0 0 0,0 0 0,1-1 0,-1 0 0,13 4 0,0-1 0,1-1 0,-1-1 0,1 0 0,28 0 0,-29-3 0,-1-1 0,1-1 0,-1 0 0,0-2 0,1 0 0,-1-1 0,0-1 0,-1 0 0,1-2 0,23-11 0,-34 13 0,1 1 0,-1-1 0,0 0 0,-1 0 0,1-1 0,-1 0 0,-1 0 0,1-1 0,-1 1 0,8-14 0,-10 14 0,0-1 0,0 1 0,-1-1 0,0 0 0,0 0 0,0 0 0,-1-1 0,0 1 0,-1 0 0,0 0 0,0-1 0,0 1 0,-1 0 0,-2-8 0,1 6 22,0 0-1,-1 1 0,0-1 1,-1 1-1,1 0 0,-2 0 1,1 0-1,-1 0 0,-1 1 1,1 0-1,-1 0 0,0 0 1,-1 1-1,1 0 0,-15-10 1,15 12-117,-1-1 0,0 1 0,0 1 0,-1-1 1,1 1-1,-1 0 0,0 1 0,0 0 0,0 0 0,0 1 1,0 0-1,0 0 0,0 1 0,0 0 0,0 0 1,0 1-1,-13 3 0,-4 4-6731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38.554"/>
    </inkml:context>
    <inkml:brush xml:id="br0">
      <inkml:brushProperty name="width" value="0.05" units="cm"/>
      <inkml:brushProperty name="height" value="0.05" units="cm"/>
      <inkml:brushProperty name="color" value="#FFFFFF"/>
    </inkml:brush>
  </inkml:definitions>
  <inkml:trace contextRef="#ctx0" brushRef="#br0">197 160 24575,'0'9'0,"-1"0"0,0-1 0,-1 1 0,0 0 0,0-1 0,-6 13 0,-26 50 0,15-33 0,-3 4 0,-46 65 0,43-71 0,24-34 0,0-1 0,-1 1 0,1 0 0,0 0 0,0 0 0,0 0 0,0 0 0,0 0 0,1 0 0,-1 1 0,1-1 0,-1 0 0,1 0 0,0 1 0,0-1 0,0 0 0,0 0 0,0 1 0,0-1 0,1 0 0,-1 0 0,2 3 0,-1-3 0,1 1 0,0-1 0,0 1 0,0-1 0,0 0 0,0 0 0,0 0 0,1 0 0,-1 0 0,1-1 0,0 1 0,-1-1 0,1 1 0,0-1 0,0 0 0,3 1 0,191 48 0,-132-36 0,-16-2 0,-12-3 0,73 10 0,-108-19 0,0 0 0,1 1 0,-1-1 0,0 0 0,0 0 0,1-1 0,-1 1 0,0 0 0,0-1 0,1 1 0,-1-1 0,0 0 0,0 0 0,0 1 0,0-2 0,0 1 0,0 0 0,0 0 0,0-1 0,0 1 0,-1-1 0,1 1 0,1-3 0,0-1 0,-1 1 0,0-1 0,0-1 0,0 1 0,-1 0 0,0 0 0,0 0 0,1-11 0,2-30 0,-2-1 0,-2 1 0,-9-77 0,3 87 0,-1 1 0,-1 0 0,-2 0 0,-2 1 0,-19-42 0,23 62 0,0 0 0,0 0 0,-18-21 0,22 31 0,1-1 0,-1 1 0,-1 0 0,1 0 0,0 1 0,-1-1 0,0 1 0,0 0 0,0 0 0,0 1 0,0-1 0,-1 1 0,-8-2 0,12 4-44,0 0 0,1 0 0,-1 0 0,0 0 0,0 0 0,0 1 0,0-1 0,0 1 0,0-1 0,1 1 0,-1 0 0,0-1 0,0 1 0,1 0 0,-1 0 0,1 0 0,-1 1 0,1-1-1,-1 0 1,1 0 0,0 1 0,-1-1 0,1 1 0,0-1 0,0 1 0,0 0 0,0-1 0,0 1 0,1 0 0,-2 2 0,-3 10-6782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39.021"/>
    </inkml:context>
    <inkml:brush xml:id="br0">
      <inkml:brushProperty name="width" value="0.05" units="cm"/>
      <inkml:brushProperty name="height" value="0.05" units="cm"/>
      <inkml:brushProperty name="color" value="#FFFFFF"/>
    </inkml:brush>
  </inkml:definitions>
  <inkml:trace contextRef="#ctx0" brushRef="#br0">446 191 24575,'0'-10'0,"-1"1"0,0 0 0,-1-1 0,0 1 0,0 0 0,-1 0 0,0 0 0,-1 0 0,0 1 0,0-1 0,-1 1 0,0 0 0,0 0 0,-12-12 0,13 15 0,0 1 0,0 0 0,-1 0 0,1 1 0,-1-1 0,0 1 0,0 0 0,0 1 0,-1-1 0,1 1 0,-1 0 0,1 0 0,-1 0 0,0 1 0,0 0 0,1 0 0,-1 1 0,0-1 0,0 1 0,0 1 0,0-1 0,0 1 0,0 0 0,-10 3 0,4 1 0,1 0 0,-1 0 0,1 1 0,0 1 0,1 0 0,0 1 0,0 0 0,-10 10 0,3-1 0,2 0 0,0 1 0,-19 31 0,26-36 0,0 0 0,1 0 0,1 1 0,0 0 0,1 1 0,1-1 0,0 1 0,-3 21 0,7-31 0,-1-1 0,1 1 0,0-1 0,1 1 0,-1 0 0,1-1 0,-1 1 0,1-1 0,1 0 0,-1 1 0,1-1 0,-1 0 0,1 0 0,0 0 0,1 0 0,-1 0 0,1 0 0,0 0 0,0-1 0,0 0 0,0 1 0,0-1 0,1 0 0,0-1 0,-1 1 0,1-1 0,0 1 0,0-1 0,0 0 0,1-1 0,7 3 0,0-1 0,0 0 0,0-1 0,0-1 0,0 0 0,1 0 0,-1-1 0,0-1 0,1 0 0,14-4 0,-4 0 0,0-1 0,0-1 0,41-19 0,-50 18 0,0 0 0,-1-1 0,0 0 0,0-1 0,-1-1 0,0 0 0,-1-1 0,0 0 0,-1 0 0,0-1 0,14-26 0,-20 31 0,0-1 0,0 1 0,-1-1 0,-1 0 0,1 1 0,-1-1 0,-1 0 0,1-1 0,-1-15 0,-2 18 0,1 1 0,-1-1 0,-1 1 0,1-1 0,-1 1 0,0-1 0,-1 1 0,1 0 0,-1 0 0,0 0 0,-1 1 0,1-1 0,-1 1 0,-8-9 0,7 10-65,1 0 0,-1 0 0,0 0 0,0 1 0,-1 0 0,1-1 0,-1 2 0,1-1 0,-1 1 0,0 0 0,0 0 0,0 1 0,0-1 0,-1 1 0,1 1 0,0-1 0,0 1 0,0 0 0,-1 1 0,-8 1 0,-20 4-6761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39.522"/>
    </inkml:context>
    <inkml:brush xml:id="br0">
      <inkml:brushProperty name="width" value="0.05" units="cm"/>
      <inkml:brushProperty name="height" value="0.05" units="cm"/>
      <inkml:brushProperty name="color" value="#FFFFFF"/>
    </inkml:brush>
  </inkml:definitions>
  <inkml:trace contextRef="#ctx0" brushRef="#br0">190 138 24575,'-5'6'0,"1"1"0,0-1 0,0 1 0,0-1 0,-3 11 0,-3 4 0,-48 67 0,-2 5 0,54-82 0,1-1 0,1 0 0,0 1 0,0 0 0,1 0 0,0 0 0,-1 16 0,4-23 0,-1 0 0,1-1 0,0 1 0,0 0 0,1 0 0,-1-1 0,1 1 0,0 0 0,0-1 0,0 1 0,1 0 0,-1-1 0,1 0 0,0 1 0,0-1 0,4 6 0,-2-5 0,0 0 0,0-1 0,1 1 0,-1-1 0,1 0 0,0 0 0,0-1 0,-1 1 0,2-1 0,7 2 0,10 1 0,0 0 0,1-2 0,-1-1 0,33-1 0,-42 0 0,300-3 0,-310 1 0,0 1 0,1 0 0,-1-1 0,0 0 0,0 0 0,0 0 0,0 0 0,0 0 0,0-1 0,0 0 0,3-2 0,-5 2 0,0 1 0,-1-1 0,1 0 0,-1 1 0,1-1 0,-1 0 0,0 0 0,1 0 0,-1 0 0,0 0 0,0 0 0,-1 0 0,1 0 0,0 0 0,-1-1 0,1 1 0,-1 0 0,0 0 0,0-1 0,0 1 0,0 0 0,0-3 0,-6-32 0,-1 0 0,-2 0 0,-1 1 0,-20-48 0,19 56 0,-16-48 0,-52-99 0,61 151 342,7 15-684,10 9 302,1 0 0,0 0 0,-1 0 0,1-1-1,0 1 1,-1 0 0,1 0 0,0 0 0,-1 0 0,1 0 0,0 0-1,0 0 1,-1 0 0,1 1 0,0-1 0,-1 0 0,1 0-1,0 0 1,-1 0 0,1 0 0,0 0 0,0 0 0,-1 1 0,1-1-1,0 0 1,0 0 0,-1 0 0,1 1 0,0-1 0,0 0-1,0 0 1,-1 1 0,1-1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39.951"/>
    </inkml:context>
    <inkml:brush xml:id="br0">
      <inkml:brushProperty name="width" value="0.05" units="cm"/>
      <inkml:brushProperty name="height" value="0.05" units="cm"/>
      <inkml:brushProperty name="color" value="#FFFFFF"/>
    </inkml:brush>
  </inkml:definitions>
  <inkml:trace contextRef="#ctx0" brushRef="#br0">311 154 24575,'-1'-7'0,"1"0"0,-2 0 0,1 0 0,-1 0 0,0 0 0,0 0 0,-1 0 0,0 1 0,0-1 0,0 1 0,-1 0 0,-7-9 0,7 10 0,0 0 0,0 0 0,0 1 0,-1 0 0,0 0 0,0 0 0,0 0 0,0 1 0,0-1 0,-1 1 0,0 1 0,0-1 0,1 1 0,-11-2 0,12 3 0,1 1 0,-1-1 0,1 1 0,-1 1 0,1-1 0,-1 0 0,1 1 0,-1 0 0,1 0 0,-1 0 0,1 0 0,-1 0 0,-4 3 0,2 0 0,1 0 0,-1 0 0,1 0 0,-1 1 0,1-1 0,-6 10 0,-1 1 0,1 1 0,0 1 0,-15 35 0,20-38 0,1-1 0,0 1 0,1 0 0,1 0 0,0 1 0,1-1 0,0 1 0,1-1 0,2 24 0,-1-32 0,1 1 0,0-1 0,0 1 0,1-1 0,0 0 0,0 1 0,0-1 0,1 0 0,0 0 0,0-1 0,0 1 0,1-1 0,0 1 0,0-1 0,0 0 0,1 0 0,0-1 0,0 0 0,0 0 0,0 0 0,1 0 0,-1-1 0,9 4 0,-3-3 0,0 0 0,0-1 0,1-1 0,-1 0 0,1 0 0,-1-1 0,1-1 0,-1 0 0,1-1 0,0 0 0,-1 0 0,1-1 0,-1-1 0,0 0 0,0 0 0,0-2 0,0 1 0,-1-1 0,20-12 0,-21 11 0,1 0 0,-1-1 0,0 0 0,-1 0 0,1-1 0,-1 0 0,-1 0 0,0-1 0,0 0 0,-1-1 0,0 1 0,0-1 0,-1 0 0,0-1 0,-1 1 0,0-1 0,-1 0 0,0 0 0,-1 0 0,2-17 0,-4 22-42,0 0-1,-1 0 0,1 0 1,-1 0-1,0 1 0,-1-1 1,1 0-1,-1 0 0,0 1 1,-1-1-1,1 1 0,-1 0 1,0 0-1,-1 0 0,1 0 1,-1 0-1,0 1 0,0-1 1,0 1-1,-1 0 0,1 1 1,-1-1-1,0 1 0,0 0 1,0 0-1,-1 0 0,1 1 1,-1-1-1,1 2 0,-1-1 1,-8-1-1,-15-3-6783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1:41.461"/>
    </inkml:context>
    <inkml:brush xml:id="br0">
      <inkml:brushProperty name="width" value="0.05" units="cm"/>
      <inkml:brushProperty name="height" value="0.05" units="cm"/>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40.420"/>
    </inkml:context>
    <inkml:brush xml:id="br0">
      <inkml:brushProperty name="width" value="0.05" units="cm"/>
      <inkml:brushProperty name="height" value="0.05" units="cm"/>
      <inkml:brushProperty name="color" value="#FFFFFF"/>
    </inkml:brush>
  </inkml:definitions>
  <inkml:trace contextRef="#ctx0" brushRef="#br0">141 42 24575,'1'2'0,"1"-1"0,-1 1 0,0 0 0,0 0 0,0 0 0,-1 0 0,1 0 0,0 0 0,-1 0 0,1 0 0,-1 0 0,0 0 0,0 0 0,0 0 0,0 0 0,0 0 0,0 1 0,0-1 0,-1 0 0,1 0 0,-1 0 0,1 0 0,-1 0 0,0 0 0,-2 3 0,-3 7 0,0 0 0,-15 20 0,15-24 0,-22 31 0,11-18 0,-17 31 0,30-45 0,0 0 0,1 0 0,0 1 0,0-1 0,1 1 0,0-1 0,0 1 0,1 0 0,-1 9 0,3-14 0,-1 1 0,1 0 0,-1 0 0,1-1 0,0 1 0,0 0 0,1-1 0,-1 1 0,1-1 0,-1 0 0,1 1 0,0-1 0,0 0 0,1 0 0,-1 0 0,5 4 0,5 4 0,1-1 0,22 15 0,-11-8 0,29 26 0,-33-26 0,0 0 0,1-2 0,27 15 0,-44-28 0,0 0 0,0 0 0,0 0 0,1-1 0,-1 1 0,1-1 0,-1 0 0,1 0 0,-1-1 0,1 0 0,0 1 0,-1-2 0,1 1 0,0 0 0,-1-1 0,8-2 0,-7 1 0,0 0 0,0 0 0,-1-1 0,1 0 0,0 0 0,-1-1 0,0 1 0,0-1 0,0 0 0,0 0 0,0 0 0,-1 0 0,5-8 0,7-11 0,-2-2 0,0 0 0,-1 0 0,-1-1 0,-2-1 0,-1 1 0,9-52 0,-14 61 0,-2 1 0,0-1 0,-1 1 0,-1 0 0,-1-1 0,-4-21 0,4 27 0,-2 0 0,1 1 0,-1 0 0,0 0 0,-1 0 0,-1 0 0,1 1 0,-1 0 0,-1 0 0,-10-10 0,12 14-85,-1 0 0,0 0-1,0 1 1,0 0 0,-1 0-1,1 1 1,-1-1 0,0 1-1,0 1 1,0 0 0,-1 0-1,1 0 1,0 1 0,-1 0-1,-8 0 1,-9 0-6741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46.223"/>
    </inkml:context>
    <inkml:brush xml:id="br0">
      <inkml:brushProperty name="width" value="0.05" units="cm"/>
      <inkml:brushProperty name="height" value="0.05" units="cm"/>
      <inkml:brushProperty name="color" value="#FFFFFF"/>
    </inkml:brush>
  </inkml:definitions>
  <inkml:trace contextRef="#ctx0" brushRef="#br0">1 88 24575,'5'-4'0,"-1"0"0,1 0 0,0 1 0,1 0 0,-1 0 0,1 0 0,-1 1 0,1 0 0,0 0 0,10-2 0,7-1 0,35-1 0,-41 4 0,1207-38 0,-1216 40 342,-6 0-684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48.990"/>
    </inkml:context>
    <inkml:brush xml:id="br0">
      <inkml:brushProperty name="width" value="0.05" units="cm"/>
      <inkml:brushProperty name="height" value="0.05" units="cm"/>
      <inkml:brushProperty name="color" value="#FFFFFF"/>
    </inkml:brush>
  </inkml:definitions>
  <inkml:trace contextRef="#ctx0" brushRef="#br0">0 88 24575,'109'-4'0,"139"-25"0,-225 26 0,29-4 49,335-37-1463,-378 43-5412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49.785"/>
    </inkml:context>
    <inkml:brush xml:id="br0">
      <inkml:brushProperty name="width" value="0.05" units="cm"/>
      <inkml:brushProperty name="height" value="0.05" units="cm"/>
      <inkml:brushProperty name="color" value="#FFFFFF"/>
    </inkml:brush>
  </inkml:definitions>
  <inkml:trace contextRef="#ctx0" brushRef="#br0">1 90 24575,'21'-1'0,"-1"-1"0,1-1 0,29-9 0,-1 1 0,-9 3 33,52-11-499,-1 4 0,118-3 0,-190 18-6360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50.346"/>
    </inkml:context>
    <inkml:brush xml:id="br0">
      <inkml:brushProperty name="width" value="0.05" units="cm"/>
      <inkml:brushProperty name="height" value="0.05" units="cm"/>
      <inkml:brushProperty name="color" value="#FFFFFF"/>
    </inkml:brush>
  </inkml:definitions>
  <inkml:trace contextRef="#ctx0" brushRef="#br0">0 72 24575,'3'0'0,"7"0"0,5 0 0,5 0 0,6-3 0,7 0 0,3-4 0,6 0 0,3-2 0,4-2 0,-1 0 0,-3 0 0,-8 1-8191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50.749"/>
    </inkml:context>
    <inkml:brush xml:id="br0">
      <inkml:brushProperty name="width" value="0.05" units="cm"/>
      <inkml:brushProperty name="height" value="0.05" units="cm"/>
      <inkml:brushProperty name="color" value="#FFFFFF"/>
    </inkml:brush>
  </inkml:definitions>
  <inkml:trace contextRef="#ctx0" brushRef="#br0">1 83 24575,'3'0'0,"4"0"0,3 0 0,10-3 0,9-3 0,10-2 0,9-2 0,12-2 0,10-2 0,8-2 0,-9 2-8191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55.609"/>
    </inkml:context>
    <inkml:brush xml:id="br0">
      <inkml:brushProperty name="width" value="0.05" units="cm"/>
      <inkml:brushProperty name="height" value="0.05" units="cm"/>
      <inkml:brushProperty name="color" value="#FFFFFF"/>
    </inkml:brush>
  </inkml:definitions>
  <inkml:trace contextRef="#ctx0" brushRef="#br0">555 422 24575,'-1'-2'0,"0"0"0,-1 0 0,1 0 0,0 0 0,-1 0 0,0 1 0,1-1 0,-1 1 0,0-1 0,0 1 0,1-1 0,-1 1 0,0 0 0,-1 0 0,-3-2 0,-1-1 0,-3-2 0,-10-7 0,-30-14 0,45 24 0,0 1 0,-1 0 0,1 0 0,-1 0 0,0 1 0,1 0 0,-1 0 0,0 0 0,0 1 0,1-1 0,-9 2 0,11 0 0,1-1 0,-1 1 0,1 0 0,-1 0 0,1 0 0,0 1 0,-1-1 0,1 1 0,0-1 0,0 1 0,0-1 0,0 1 0,0 0 0,0 0 0,1 0 0,-1 0 0,1 1 0,-1-1 0,1 0 0,0 0 0,0 1 0,-2 3 0,0 7 0,-1-1 0,1 1 0,-1 18 0,3-28 0,-18 277 21,14-163-336,-77 1273-3234,-69-6 1937,140-1314 1631,-20 185 173,31-254-151,-1 12 192,1 0 0,0-1 1,3 22-1,-2-32-127,-1 1 1,1 0-1,0 0 1,0 0-1,0-1 1,0 1-1,0-1 1,0 1-1,1-1 1,-1 1-1,1-1 1,0 0-1,0 1 0,0-1 1,0 0-1,0 0 1,0-1-1,1 1 1,-1 0-1,0-1 1,5 3-1,1-2 42,1 0 0,0-1 0,-1 1 0,1-2 0,0 1 0,0-1 0,-1-1 0,1 1 0,0-2 0,9-1 0,-17 3-126,297-59 92,-77 13-1109,661-68-2952,13 60-194,904 28 1375,-1 75 2189,-1449-34 540,598 18 1268,-939-33-1250,91 2 1846,185-21 0,-281 19-1741,52-11 1629,-52 10-1602,1 0 1,-1 0-1,0-1 0,1 1 1,-1-1-1,0 0 1,0 0-1,0 0 0,0 0 1,0-1-1,3-3 1,-4 4-13,-1 0 0,0 0 0,-1 0 1,1 1-1,0-1 0,0 0 0,-1 0 1,1 0-1,-1 0 0,0 0 1,1 0-1,-1 0 0,0 0 0,0 0 1,0 0-1,0 0 0,-1 0 0,1 0 1,-1 0-1,1 0 0,-1 0 0,0 0 1,1 0-1,-1 0 0,-2-2 0,-3-6 117,0 0-1,-1 1 0,-10-12 0,11 14 95,-152-163 267,-20-22-372,132 132-254,3-2-1,2-2 1,3-1-1,3-2 1,2-2-1,-28-90 1,32 65-86,4-2 0,5-1 0,3-1 1,-4-131-1,17 79-265,7 0-1,33-219 1,2 153 414,68-221-1,-71 322-244,-11 40 193,24-128-1,-46 193 110,-1 1 1,0-1-1,0 1 0,-1-1 1,-1 1-1,1-1 0,-2 1 1,1-1-1,-1 1 1,0 0-1,-1 0 0,0 0 1,-1 0-1,0 0 0,0 1 1,-1-1-1,0 1 0,0 1 1,-1-1-1,0 1 0,-1-1 1,1 2-1,-1-1 0,-12-8 1,-6-1 13,1 1 0,-2 1-1,0 1 1,-1 2 0,0 0 0,-32-7 0,-179-32-326,-528-28-3432,-9 63 487,691 14 3137,-3501 158-5708,2592-39 7396,850-92-897,37-4 1596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56.320"/>
    </inkml:context>
    <inkml:brush xml:id="br0">
      <inkml:brushProperty name="width" value="0.05" units="cm"/>
      <inkml:brushProperty name="height" value="0.05" units="cm"/>
      <inkml:brushProperty name="color" value="#FFFFFF"/>
    </inkml:brush>
  </inkml:definitions>
  <inkml:trace contextRef="#ctx0" brushRef="#br0">96 508 24575,'-7'0'0,"-1"0"0,1-1 0,0 0 0,0-1 0,-14-3 0,19 4 0,0 0 0,-1 0 0,1 0 0,0 0 0,0 0 0,0-1 0,0 1 0,0 0 0,0-1 0,0 0 0,0 1 0,1-1 0,-1 0 0,1 0 0,-1 0 0,1 0 0,0 0 0,-1 0 0,1 0 0,-1-4 0,2 6 0,0-1 0,0 1 0,0 0 0,0 0 0,0 0 0,-1-1 0,1 1 0,0 0 0,0 0 0,0-1 0,0 1 0,0 0 0,0 0 0,0-1 0,0 1 0,0 0 0,0 0 0,1-1 0,-1 1 0,0 0 0,0 0 0,0 0 0,0-1 0,0 1 0,0 0 0,0 0 0,0-1 0,1 1 0,-1 0 0,0 0 0,0 0 0,0 0 0,1-1 0,-1 1 0,0 0 0,0 0 0,0 0 0,1 0 0,-1 0 0,0 0 0,0 0 0,0 0 0,1 0 0,-1-1 0,0 1 0,0 0 0,1 0 0,-1 0 0,0 0 0,0 0 0,1 0 0,-1 1 0,0-1 0,0 0 0,1 0 0,-1 0 0,0 0 0,0 0 0,0 0 0,1 0 0,-1 0 0,0 0 0,0 1 0,1-1 0,15 9 0,-7-1 0,0 0 0,-1 1 0,0-1 0,0 2 0,-1-1 0,7 12 0,33 67 0,-40-74 0,12 26 0,-2 0 0,-1 1 0,-2 1 0,-2 0 0,-2 1 0,-2 0 0,-2 1 0,-1-1 0,-3 57 0,-2-92 0,-1 0 0,0 0 0,-1 0 0,0 0 0,0 0 0,-4 9 0,6-16 0,-1 0 0,1 0 0,0 0 0,-1 0 0,0 0 0,1 0 0,-1 0 0,0 0 0,1 0 0,-1 0 0,0 0 0,0 0 0,0 0 0,0 0 0,0 0 0,0-1 0,0 1 0,0-1 0,0 1 0,0 0 0,0-1 0,0 0 0,0 1 0,-1-1 0,1 0 0,0 1 0,0-1 0,-1 0 0,1 0 0,0 0 0,0 0 0,0 0 0,-1-1 0,1 1 0,0 0 0,0 0 0,0-1 0,-1 1 0,1-1 0,0 1 0,0-1 0,0 1 0,0-1 0,0 0 0,0 1 0,0-1 0,0 0 0,0 0 0,-1-2 0,-5-3 0,1-1 0,0 0 0,0 0 0,1-1 0,0 1 0,0-1 0,1 0 0,-7-17 0,2-1 0,-12-49 0,13 30 0,2 0 0,2-1 0,1 1 0,3 0 0,2-1 0,13-81 0,-7 86 0,2 0 0,1 1 0,2 1 0,2 0 0,2 0 0,1 2 0,38-58 0,-41 75 0,0 0 0,1 1 0,1 0 0,1 1 0,1 1 0,1 1 0,0 1 0,0 0 0,45-22 0,-49 30 0,-1 0 0,1 2 0,0-1 0,1 2 0,-1 0 0,1 1 0,0 1 0,-1 1 0,1 0 0,0 1 0,0 1 0,0 0 0,0 1 0,-1 1 0,30 9 0,-33-7 0,1 0 0,-1 1 0,-1 0 0,1 1 0,-1 0 0,0 1 0,-1 1 0,0 0 0,0 0 0,18 21 0,-24-22 0,1-1 0,-1 1 0,0 0 0,-1 0 0,0 0 0,0 1 0,-1-1 0,0 1 0,0 0 0,-1 0 0,0 0 0,-1 0 0,0 0 0,0 0 0,-1 1 0,0-1 0,-3 16 0,-1-9 0,0 0 0,-1-1 0,-1 0 0,0 0 0,-1 0 0,0-1 0,-2 0 0,1 0 0,-2-1 0,0 0 0,0-1 0,-16 14 0,-7 4 0,-1-1 0,-2-2 0,-46 27 0,-36 10 0,113-60 0,6-2 0,12-3 0,28-5 0,-35 5 0,40-7 0,-1 3 0,1 2 0,1 1 0,54 7 0,-73-3 0,1 3 0,-1 0 0,0 1 0,-1 2 0,1 1 0,-1 1 0,49 27 0,-67-32 0,-1 0 0,0 1 0,0 0 0,-1 0 0,0 1 0,0 0 0,0 0 0,-1 0 0,0 1 0,6 10 0,-10-15 0,0 1 0,-1 0 0,1 0 0,-1 0 0,0 1 0,0-1 0,0 0 0,0 0 0,-1 1 0,1-1 0,-1 0 0,0 1 0,-1-1 0,1 0 0,-1 1 0,0-1 0,0 0 0,0 0 0,-1 1 0,1-1 0,-1 0 0,0-1 0,0 1 0,-5 7 0,-1-1 0,-1-1 0,1 1 0,-2-2 0,1 1 0,-1-1 0,-1 0 0,0-1 0,0-1 0,0 1 0,0-2 0,-17 7 0,3-4 0,0 0 0,-1-1 0,0-2 0,-41 4 0,41-7 57,-1-1 0,0-2 0,1-1 0,-1 0 0,-26-8 0,37 7-228,0-2 0,1 0 1,-1-1-1,1-1 0,0 0 1,1-1-1,0 0 0,0-1 1,-15-13-1,-10-17-6655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56.489"/>
    </inkml:context>
    <inkml:brush xml:id="br0">
      <inkml:brushProperty name="width" value="0.05" units="cm"/>
      <inkml:brushProperty name="height" value="0.05" units="cm"/>
      <inkml:brushProperty name="color" value="#FFFFFF"/>
    </inkml:brush>
  </inkml:definitions>
  <inkml:trace contextRef="#ctx0" brushRef="#br0">0 9 24575,'9'0'0,"9"3"0,7 1 0,8 0 0,11-1 0,9-1 0,10-1 0,13 0 0,14 0 0,10-1 0,4-4 0,1 0 0,-6-3 0,-12 0 0,-20 1-8191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56.662"/>
    </inkml:context>
    <inkml:brush xml:id="br0">
      <inkml:brushProperty name="width" value="0.05" units="cm"/>
      <inkml:brushProperty name="height" value="0.05" units="cm"/>
      <inkml:brushProperty name="color" value="#FFFFFF"/>
    </inkml:brush>
  </inkml:definitions>
  <inkml:trace contextRef="#ctx0" brushRef="#br0">302 12 24575,'-135'-6'0,"66"2"0,63 3 0,0 1 0,0 0 0,0 0 0,-1 1 0,1-1 0,0 1 0,0 1 0,-11 3 0,15-4 0,-1 1 0,1-1 0,0 1 0,0-1 0,0 1 0,0 0 0,1-1 0,-1 1 0,0 0 0,1 0 0,-1 0 0,1 1 0,0-1 0,0 0 0,0 0 0,0 1 0,0-1 0,0 1 0,1-1 0,-1 1 0,1-1 0,-1 1 0,1-1 0,0 5 0,0 10 0,1 1 0,0-1 0,2 1 0,5 23 0,26 71 0,-20-67 0,89 305-1365,-88-298-5461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00.027"/>
    </inkml:context>
    <inkml:brush xml:id="br0">
      <inkml:brushProperty name="width" value="0.05" units="cm"/>
      <inkml:brushProperty name="height" value="0.05" units="cm"/>
    </inkml:brush>
  </inkml:definitions>
  <inkml:trace contextRef="#ctx0" brushRef="#br0">13 36 24575,'-13'-2'0,"19"-2"0,24-3 0,649-14 0,-635 20 0,731 1 0,-764 0 0,-5 0 0,0 0 0,0 0 0,-1 0 0,1 1 0,9 2 0,-14-3 0,0 0 0,0 1 0,0-1 0,0 1 0,0-1 0,0 1 0,0 0 0,0-1 0,0 1 0,-1 0 0,1-1 0,0 1 0,0 0 0,-1 0 0,1 0 0,0 0 0,-1 0 0,1 0 0,-1 0 0,1 0 0,-1 0 0,0 0 0,1 0 0,-1 0 0,0 0 0,0 0 0,1 0 0,-1 1 0,0-1 0,0 0 0,0 0 0,-1 0 0,1 0 0,0 1 0,-18 86 0,-2 20 0,6 104 0,-10 88 0,-19-74 0,35-192 0,-3 0 0,0-1 0,-3 0 0,-25 46 0,36-73 0,-1-1 0,0 1 0,0-1 0,0 0 0,0 0 0,-1-1 0,0 0 0,0 1 0,0-2 0,0 1 0,-1 0 0,0-1 0,1 0 0,-1-1 0,0 1 0,0-1 0,-1 0 0,1 0 0,0-1 0,-1 0 0,1 0 0,-1-1 0,1 1 0,-1-2 0,1 1 0,-1 0 0,-8-3 0,-29-6-1365,3-4-5461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57.065"/>
    </inkml:context>
    <inkml:brush xml:id="br0">
      <inkml:brushProperty name="width" value="0.05" units="cm"/>
      <inkml:brushProperty name="height" value="0.05" units="cm"/>
      <inkml:brushProperty name="color" value="#FFFFFF"/>
    </inkml:brush>
  </inkml:definitions>
  <inkml:trace contextRef="#ctx0" brushRef="#br0">35 556 24575,'15'-10'0,"-15"10"0,0 0 0,1 0 0,-1 0 0,0 0 0,1 0 0,-1 0 0,1 0 0,-1 0 0,0 0 0,1 0 0,-1 0 0,1 0 0,-1 0 0,0 0 0,1 0 0,-1 0 0,0 1 0,1-1 0,-1 0 0,0 0 0,1 1 0,-1-1 0,0 0 0,1 1 0,0 1 0,0 0 0,0 0 0,0 0 0,0 0 0,0 0 0,0 0 0,-1 1 0,1-1 0,-1 0 0,0 0 0,0 1 0,0 1 0,0 41 0,-6 47 0,0-6 0,3 264 0,-18-585 0,2 45 0,17 171 0,-8-259 0,12 244 0,0 0 0,2 0 0,2 0 0,1 1 0,1-1 0,14-33 0,-17 57 0,-1-1 0,1 1 0,1 0 0,0 1 0,1-1 0,0 1 0,0 0 0,1 1 0,0 0 0,0 0 0,1 1 0,13-9 0,-13 11 0,0 0 0,0 0 0,1 1 0,-1 1 0,1 0 0,0 0 0,0 1 0,0 0 0,1 1 0,-1 0 0,0 0 0,1 1 0,17 2 0,-10 1 0,0 0 0,-1 2 0,0 0 0,0 0 0,0 2 0,0 0 0,25 16 0,-29-15 0,-1 0 0,0 1 0,0 1 0,-1 0 0,0 0 0,-1 1 0,0 0 0,-1 1 0,13 20 0,-19-27 0,-1 0 0,1 0 0,-1 1 0,0-1 0,0 1 0,0-1 0,-1 1 0,0 0 0,0 0 0,0-1 0,-1 1 0,0 0 0,0 0 0,0 0 0,-1 0 0,0-1 0,-2 8 0,0-6 0,1-1 0,-2 0 0,1 1 0,-1-1 0,1 0 0,-2-1 0,1 1 0,-1-1 0,1 0 0,-2 0 0,1 0 0,0-1 0,-1 0 0,-8 5 0,-12 4-273,0 0 0,-1-2 0,-1-1 0,-51 12 0,-28 2-6553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53.299"/>
    </inkml:context>
    <inkml:brush xml:id="br0">
      <inkml:brushProperty name="width" value="0.05" units="cm"/>
      <inkml:brushProperty name="height" value="0.05" units="cm"/>
      <inkml:brushProperty name="color" value="#FFFFFF"/>
    </inkml:brush>
  </inkml:definitions>
  <inkml:trace contextRef="#ctx0" brushRef="#br0">509 264 24575,'21'88'0,"-3"67"-120,-6 1-1,-10 166 0,-52 313-241,20-412 362,-9-2 0,-9-1 0,-151 413 0,145-500-16,-65 180-10,114-298 67,1 0 1,0 0-1,0 1 0,2 0 0,-2 25 0,4-37-25,0 0 1,0-1-1,1 1 1,-1-1 0,1 1-1,0-1 1,0 1-1,0-1 1,0 0-1,1 1 1,-1-1-1,1 0 1,0 0-1,0 0 1,0 0-1,0 0 1,1 0-1,-1-1 1,1 1-1,0-1 1,-1 0-1,1 0 1,0 0-1,0 0 1,0 0-1,1-1 1,-1 1-1,0-1 1,1 0-1,6 2 1,12 0-16,1 0 0,-1-1 0,0-2 0,1 0 1,-1-2-1,37-6 0,-17 3-2,1082-99-3748,530 81-472,1 71 3416,-1313-36 759,-285-9 26,17 0 1304,135-10 0,-203 6-1063,35-6 1232,-39 7-1371,0-1 0,0 1 0,0-1 1,0 0-1,0 0 0,0 0 1,0 0-1,0 0 0,0 0 1,-1 0-1,1-1 0,0 1 0,2-4 1,-4 5-21,1-1 0,-1 0 1,0 0-1,1 0 0,-1 1 0,0-1 1,0 0-1,0 0 0,0 0 1,0 0-1,0 0 0,0 1 0,0-1 1,0 0-1,0 0 0,0 0 1,0 0-1,0 0 0,-1 1 0,1-1 1,0 0-1,-1 0 0,1 0 0,-1 1 1,0-2-1,-18-20 359,16 19-347,-128-117 672,-35-37-159,124 109-653,3-1-1,1-1 0,3-3 1,2 0-1,-43-96 0,48 82-13,4-1 0,3 0 0,3-2 0,-17-123 0,24 71 80,4-1 0,6 1 0,6-1 0,25-153 0,-3 126 0,6 1 0,7 2 0,61-147 0,-29 119 0,55-155 0,-121 311 80,-1 0 0,0-1 0,-1 0 0,1-31 0,-5 47-65,1-1-1,-2 1 0,1 0 0,0 0 1,-1-1-1,0 1 0,0 0 1,0 0-1,0 0 0,-1 0 0,0 0 1,1 0-1,-1 0 0,-1 0 1,1 1-1,-1-1 0,1 1 0,-1 0 1,0 0-1,0 0 0,0 0 1,-1 0-1,1 1 0,-1-1 0,1 1 1,-1 0-1,-7-3 0,-5-1-14,-1 1 0,0 1 0,0 1 0,-20-2 0,-73-1 0,84 5 0,-561-2-973,349 5 729,-1629 54-1702,1562-31 1870,-398 84 1,584-80-648,-170 65 1,195-57-2710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54.109"/>
    </inkml:context>
    <inkml:brush xml:id="br0">
      <inkml:brushProperty name="width" value="0.05" units="cm"/>
      <inkml:brushProperty name="height" value="0.05" units="cm"/>
      <inkml:brushProperty name="color" value="#FFFFFF"/>
    </inkml:brush>
  </inkml:definitions>
  <inkml:trace contextRef="#ctx0" brushRef="#br0">638 409 24575,'10'-12'0,"18"-27"0,4-5 0,-91 140 0,-148 198 0,8-12 0,22 13 0,171-284 0,-4 5 0,1 2 0,1-1 0,1 1 0,0 0 0,1 1 0,-6 30 0,12-46 0,0 0 0,0 1 0,0-1 0,0 0 0,0 0 0,1 1 0,-1-1 0,1 0 0,0 0 0,0 0 0,0 0 0,0 0 0,1 0 0,-1 0 0,1 0 0,0-1 0,0 1 0,0-1 0,0 1 0,0-1 0,0 0 0,1 1 0,-1-1 0,1 0 0,-1-1 0,1 1 0,0 0 0,0-1 0,0 0 0,0 1 0,5 0 0,8 3 0,0-2 0,0 0 0,0-1 0,33 1 0,358-17-515,-201 3 107,2134-20-6405,-605 102 6847,-1674-66 746,122 5 2328,-154-12-2273,-28 2-806,-1 0 0,0 0 0,0 0 0,0 0 0,1 0-1,-1 0 1,0 0 0,0 0 0,1 0 0,-1 0-1,0-1 1,0 1 0,0 0 0,1 0 0,-1 0 0,0 0-1,0 0 1,0-1 0,0 1 0,0 0 0,1 0-1,-1 0 1,0-1 0,0 1 0,0 0 0,0 0-1,0 0 1,0-1 0,0 1 0,0 0 0,0 0 0,0-1-1,0 1 1,0 0 0,0 0 0,0 0 0,0-1-1,0 1 1,0 0 0,0 0 0,0-1 0,0 1 0,0 0-1,0 0 1,0 0 0,0-1 0,0 1 0,0 0-1,-1 0 1,1 0 0,0 0 0,0-1 0,0 1 0,0 0-1,-1 0 1,1 0 0,0 0 0,0-1 0,0 1-1,-1 0 1,1 0 0,0 0 0,-15-10 174,-24-12 8,-62-23 0,53 26-24,-45-27 0,80 39-166,0-1-1,1-1 1,0 0-1,0-1 1,1 0-1,0-1 1,-17-22-1,23 26-20,1 1 0,1-1 0,-1 0 0,1 0 0,0-1 0,1 1 0,0-1 0,0 1 0,0-1 0,1 0 0,0 1 0,1-1 0,-1 0 0,2 0 0,-1 0 0,1 1 0,0-1 0,1 0 0,0 1 0,0-1 0,4-8 0,4-9 0,2 1 0,1 0 0,1 1 0,30-39 0,152-183 0,40-56 0,-187 231 0,-2-3 0,52-111 0,-92 169-273,0-1 0,-1 0 0,0-1 0,3-20 0,-7 19-6553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7.548"/>
    </inkml:context>
    <inkml:brush xml:id="br0">
      <inkml:brushProperty name="width" value="0.05" units="cm"/>
      <inkml:brushProperty name="height" value="0.05" units="cm"/>
      <inkml:brushProperty name="color" value="#FFFFFF"/>
    </inkml:brush>
  </inkml:definitions>
  <inkml:trace contextRef="#ctx0" brushRef="#br0">312 33 24575,'-1'-1'0,"1"-1"0,0 1 0,-1-1 0,1 1 0,-1 0 0,1-1 0,-1 1 0,1 0 0,-1 0 0,0-1 0,0 1 0,0 0 0,0 0 0,0 0 0,0 0 0,0 0 0,0 0 0,0 0 0,0 1 0,0-1 0,-1 0 0,1 1 0,0-1 0,-1 1 0,1-1 0,0 1 0,-1-1 0,-1 1 0,-1-1 0,0 0 0,-1 0 0,1 0 0,-1 1 0,0 0 0,1 0 0,-8 1 0,5 1 0,0 0 0,0 1 0,-1 0 0,2 0 0,-1 1 0,0-1 0,1 2 0,0-1 0,0 1 0,0 0 0,0 0 0,1 1 0,0-1 0,0 1 0,0 0 0,-5 11 0,-3 4 0,1 2 0,1 0 0,-14 40 0,7-8 0,3 1 0,-15 93 0,27-123 0,1 0 0,1 0 0,1 0 0,1 0 0,1 0 0,2 0 0,0-1 0,10 32 0,-10-47 0,-1-1 0,2 0 0,-1 0 0,1 0 0,0 0 0,1-1 0,0 0 0,1 0 0,-1-1 0,1 0 0,1 0 0,-1 0 0,1-1 0,10 6 0,-7-6 0,0 0 0,1-1 0,0 0 0,0-1 0,0 0 0,0-1 0,0-1 0,1 0 0,0 0 0,23-1 0,-10-2 0,0-2 0,-1-1 0,1-1 0,-1-1 0,0-1 0,-1-1 0,1-1 0,-2-1 0,1-2 0,-1 0 0,-1-1 0,33-27 0,-35 25 0,-2-2 0,0 0 0,-1-1 0,-1 0 0,24-37 0,-30 39 0,-1 0 0,0-1 0,-2 0 0,0 0 0,-1-1 0,0 0 0,-2 0 0,3-19 0,-5 21 0,-2-1 0,0 1 0,-1 0 0,0 0 0,-1-1 0,-1 1 0,-1 0 0,0 1 0,-1-1 0,0 1 0,-2 0 0,0 0 0,0 1 0,-1 0 0,-1 0 0,0 0 0,-1 2 0,-1-1 0,0 1 0,-14-11 0,13 11 0,-2 1 0,0 1 0,0 0 0,0 1 0,-1 0 0,-1 2 0,1-1 0,-1 2 0,-1 0 0,1 1 0,-1 1 0,0 0 0,0 1 0,0 1 0,0 1 0,0 0 0,-1 1 0,-30 5 0,-9 9-1365,9 2-5461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8.066"/>
    </inkml:context>
    <inkml:brush xml:id="br0">
      <inkml:brushProperty name="width" value="0.05" units="cm"/>
      <inkml:brushProperty name="height" value="0.05" units="cm"/>
      <inkml:brushProperty name="color" value="#FFFFFF"/>
    </inkml:brush>
  </inkml:definitions>
  <inkml:trace contextRef="#ctx0" brushRef="#br0">244 0 24575,'-6'9'0,"-1"-1"0,1 1 0,0 1 0,1-1 0,-7 19 0,-5 6 0,-11 23 0,1 1 0,-19 66 0,-21 126 0,63-235 0,1-3 0,0 0 0,0 0 0,2 1 0,-1-1 0,2 0 0,-1 1 0,3 16 0,-2-27 0,1 0 0,0-1 0,-1 1 0,1-1 0,0 1 0,0-1 0,0 1 0,0-1 0,0 0 0,0 0 0,0 1 0,0-1 0,1 0 0,-1 0 0,0 0 0,1 0 0,-1 0 0,1 0 0,-1-1 0,1 1 0,-1 0 0,1-1 0,0 1 0,-1-1 0,1 0 0,2 1 0,6 0 0,0 0 0,0-1 0,14-1 0,-10 0 0,350-30 0,-334 27 0,0 0 0,-1-2 0,1-1 0,42-16 0,-63 20 0,0-2 0,-1 1 0,1-1 0,-1 0 0,-1 0 0,1-1 0,-1-1 0,1 1 0,-2-1 0,1 0 0,-1 0 0,0-1 0,-1 0 0,1 0 0,-2 0 0,1-1 0,-1 0 0,4-11 0,-6 13 0,0 0 0,-1 0 0,0 0 0,0-1 0,0 1 0,-1 0 0,0-1 0,-1 1 0,1 0 0,-4-12 0,1 8 0,0 0 0,-1 0 0,-1 1 0,0-1 0,0 1 0,-8-11 0,-3-1 0,-2 1 0,0 0 0,-1 1 0,-39-31 0,-26-6 0,75 49-1365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8.970"/>
    </inkml:context>
    <inkml:brush xml:id="br0">
      <inkml:brushProperty name="width" value="0.05" units="cm"/>
      <inkml:brushProperty name="height" value="0.05" units="cm"/>
      <inkml:brushProperty name="color" value="#FFFFFF"/>
    </inkml:brush>
  </inkml:definitions>
  <inkml:trace contextRef="#ctx0" brushRef="#br0">83 189 24575,'-14'-15'0,"1"1"0,-12-20 0,9 13 0,5 12 0,11 9 0,-1 0 0,1 0 0,0 0 0,0 0 0,-1 1 0,1-1 0,0 0 0,0 0 0,0 0 0,0 0 0,-1 1 0,1-1 0,0 0 0,0 0 0,0 1 0,0-1 0,0 0 0,0 0 0,-1 0 0,1 1 0,0-1 0,0 0 0,0 0 0,0 1 0,0-1 0,0 0 0,0 1 0,0-1 0,0 0 0,0 0 0,0 1 0,5 29 0,78 242 0,-60-210 0,4-1 0,44 74 0,-68-130 0,9 14 0,22 29 0,-31-44 0,1 0 0,-1 0 0,1 0 0,0-1 0,0 0 0,0 1 0,0-1 0,1-1 0,-1 1 0,1-1 0,0 0 0,9 3 0,-12-4 0,0-1 0,0 0 0,0 1 0,0-1 0,0 0 0,0-1 0,0 1 0,0 0 0,0 0 0,0-1 0,0 1 0,-1-1 0,1 0 0,0 1 0,0-1 0,0 0 0,3-2 0,-2 0 0,0 0 0,0 0 0,-1 0 0,1 0 0,0 0 0,-1 0 0,0 0 0,3-6 0,1-6 0,0 1 0,-1-1 0,6-23 0,-11 34 0,12-49 0,-3-1 0,-3 0 0,1-84 0,-10 56 0,-21-136 0,23 214 0,0-1 0,1-1 0,-2 0 0,1 0 0,-1 0 0,-4-9 0,1 11-1365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9.158"/>
    </inkml:context>
    <inkml:brush xml:id="br0">
      <inkml:brushProperty name="width" value="0.05" units="cm"/>
      <inkml:brushProperty name="height" value="0.05" units="cm"/>
      <inkml:brushProperty name="color" value="#FFFFFF"/>
    </inkml:brush>
  </inkml:definitions>
  <inkml:trace contextRef="#ctx0" brushRef="#br0">23 0 24575,'0'3'0,"-3"1"0,-4 2 0,0 4 0,3 3 0,3 2 0,4 5 0,5 4 0,1 5 0,2 2 0,-1 3 0,0-2 0,0 0 0,-3-6-8191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9.316"/>
    </inkml:context>
    <inkml:brush xml:id="br0">
      <inkml:brushProperty name="width" value="0.05" units="cm"/>
      <inkml:brushProperty name="height" value="0.05" units="cm"/>
      <inkml:brushProperty name="color" value="#FFFFFF"/>
    </inkml:brush>
  </inkml:definitions>
  <inkml:trace contextRef="#ctx0" brushRef="#br0">23 70 24575,'-3'-6'0,"-1"-8"0,0-4 0,-2 0 0,0 4-8191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9.891"/>
    </inkml:context>
    <inkml:brush xml:id="br0">
      <inkml:brushProperty name="width" value="0.05" units="cm"/>
      <inkml:brushProperty name="height" value="0.05" units="cm"/>
      <inkml:brushProperty name="color" value="#FFFFFF"/>
    </inkml:brush>
  </inkml:definitions>
  <inkml:trace contextRef="#ctx0" brushRef="#br0">0 1 24575,'1'6'0,"0"0"0,0 1 0,1-1 0,0 0 0,3 9 0,5 14 0,30 235 0,-2-14 0,-38-248 0,0 0 0,1-1 0,-1 1 0,0 0 0,1-1 0,0 1 0,-1 0 0,1-1 0,0 1 0,0-1 0,0 1 0,0-1 0,0 0 0,0 1 0,0-1 0,0 0 0,0 0 0,1 1 0,-1-1 0,0 0 0,1-1 0,-1 1 0,1 0 0,-1 0 0,1 0 0,0-1 0,-1 1 0,3 0 0,-1-2 0,-1 1 0,0 0 0,1 0 0,-1-1 0,0 0 0,1 1 0,-1-1 0,0 0 0,0 0 0,0 0 0,0 0 0,0-1 0,0 1 0,0 0 0,0-1 0,0 0 0,0 1 0,-1-1 0,1 0 0,1-2 0,18-21 0,41-36 0,-60 60 0,4-5 0,-1 0 0,0 0 0,0-1 0,0 0 0,-1 0 0,0 0 0,0 0 0,-1 0 0,0-1 0,0 1 0,-1-1 0,0 0 0,0 0 0,-1 0 0,0 0 0,0-15 0,-2-10 0,-1 1 0,-14-64 0,1 6 0,9 8 0,-22 163 0,10-35-1365,9-28-5461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10.313"/>
    </inkml:context>
    <inkml:brush xml:id="br0">
      <inkml:brushProperty name="width" value="0.05" units="cm"/>
      <inkml:brushProperty name="height" value="0.05" units="cm"/>
      <inkml:brushProperty name="color" value="#FFFFFF"/>
    </inkml:brush>
  </inkml:definitions>
  <inkml:trace contextRef="#ctx0" brushRef="#br0">33 169 24575,'-3'11'0,"2"-10"0,1-1 0,0 1 0,0-1 0,-1 0 0,1 1 0,0-1 0,0 1 0,-1-1 0,1 1 0,0-1 0,0 1 0,0-1 0,0 1 0,0-1 0,0 1 0,0-1 0,0 1 0,0-1 0,0 0 0,0 1 0,0-1 0,0 1 0,0-1 0,0 1 0,1-1 0,-1 1 0,0-1 0,0 1 0,0-1 0,1 0 0,-1 1 0,0-1 0,1 1 0,-1-1 0,0 0 0,1 1 0,-1-1 0,0 0 0,1 0 0,-1 1 0,1-1 0,-1 0 0,1 0 0,-1 1 0,1-1 0,-1 0 0,0 0 0,1 0 0,-1 0 0,1 0 0,-1 0 0,1 0 0,0 0 0,10 3 0,0-1 0,0 0 0,0-1 0,0 0 0,0-1 0,1-1 0,-1 1 0,0-2 0,0 1 0,0-2 0,16-4 0,-23 5 0,-1 1 0,0-1 0,1 0 0,-1 0 0,0 0 0,0 0 0,0-1 0,-1 1 0,1-1 0,0 0 0,-1 1 0,0-1 0,0 0 0,0-1 0,0 1 0,0 0 0,0 0 0,-1-1 0,0 1 0,2-7 0,-2 6 0,-1-1 0,1 0 0,-1 0 0,0 1 0,-1-1 0,1 0 0,-1 0 0,0 1 0,0-1 0,0 1 0,-1-1 0,0 1 0,0-1 0,-3-5 0,2 5 0,1 1 0,-1 0 0,0 0 0,-1 0 0,1 1 0,-1-1 0,1 1 0,-1-1 0,0 1 0,0 1 0,-1-1 0,1 0 0,-9-3 0,9 5 0,1 0 0,-1 0 0,0 0 0,0 1 0,0-1 0,0 1 0,1 0 0,-1 0 0,0 0 0,0 1 0,0-1 0,0 1 0,0 0 0,1 0 0,-1 1 0,0-1 0,1 1 0,-1-1 0,-5 5 0,2 0 0,0-1 0,0 1 0,1 1 0,0 0 0,0-1 0,1 2 0,0-1 0,0 1 0,1-1 0,0 1 0,0 0 0,0 1 0,1-1 0,1 1 0,0-1 0,0 1 0,-1 10 0,1-3 0,0 0 0,2-1 0,-1 1 0,2 0 0,0 0 0,1-1 0,1 1 0,0-1 0,6 16 0,-5-22 0,0 1 0,0-1 0,1 1 0,0-1 0,1-1 0,0 1 0,0-1 0,1 0 0,0 0 0,0-1 0,10 8 0,-11-10 0,0-1 0,1 0 0,0-1 0,-1 0 0,1 0 0,0 0 0,1 0 0,-1-1 0,0-1 0,1 1 0,-1-1 0,1 0 0,-1-1 0,1 0 0,-1 0 0,9-1 0,-2-2-227,-1 0-1,1-1 1,0 0-1,-1 0 1,16-9-1,12-9-6598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00.539"/>
    </inkml:context>
    <inkml:brush xml:id="br0">
      <inkml:brushProperty name="width" value="0.05" units="cm"/>
      <inkml:brushProperty name="height" value="0.05" units="cm"/>
    </inkml:brush>
  </inkml:definitions>
  <inkml:trace contextRef="#ctx0" brushRef="#br0">0 50 24575,'14'-3'0,"-13"3"0,0 0 0,0-1 0,-1 1 0,1 0 0,0 0 0,0 0 0,-1 0 0,1 0 0,0 0 0,0 0 0,-1 0 0,1 0 0,0 0 0,0 0 0,0 0 0,-1 0 0,1 1 0,0-1 0,-1 0 0,1 0 0,0 1 0,0-1 0,-1 1 0,1-1 0,-1 1 0,1-1 0,0 1 0,-1-1 0,1 1 0,-1-1 0,1 1 0,-1 0 0,0-1 0,1 2 0,4 5 0,0 0 0,0 0 0,-1 1 0,0 0 0,-1 0 0,1 0 0,-2 0 0,3 9 0,12 73 0,-15-72 0,9 70 0,14 73 0,-25-159 0,1 0 0,-1 0 0,1 1 0,0-1 0,0 0 0,0 0 0,0 0 0,0 0 0,0 0 0,0 0 0,1-1 0,2 4 0,-3-4 0,0-1 0,0 1 0,0-1 0,0 0 0,0 0 0,-1 1 0,1-1 0,0 0 0,0 0 0,0 0 0,0 0 0,0 0 0,0 0 0,0 0 0,0 0 0,0-1 0,0 1 0,0 0 0,0 0 0,0-1 0,-1 1 0,1-1 0,0 1 0,0-1 0,0 1 0,-1-1 0,1 1 0,0-1 0,0 0 0,-1 1 0,1-1 0,0-1 0,6-5 0,0-1 0,-1 0 0,0 0 0,0-1 0,-1 0 0,5-11 0,23-60 0,-26 60 0,97-295 0,-99 298-1365,0 6-5461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10.701"/>
    </inkml:context>
    <inkml:brush xml:id="br0">
      <inkml:brushProperty name="width" value="0.05" units="cm"/>
      <inkml:brushProperty name="height" value="0.05" units="cm"/>
      <inkml:brushProperty name="color" value="#FFFFFF"/>
    </inkml:brush>
  </inkml:definitions>
  <inkml:trace contextRef="#ctx0" brushRef="#br0">142 358 24575,'-28'-94'0,"-56"-131"0,67 191 0,16 33 0,1 1 0,0 0 0,0 0 0,0-1 0,0 1 0,0 0 0,0 0 0,-1 0 0,1-1 0,0 1 0,0 0 0,0 0 0,0 0 0,-1 0 0,1-1 0,0 1 0,0 0 0,0 0 0,-1 0 0,1 0 0,0 0 0,0 0 0,-1 0 0,1 0 0,0 0 0,0 0 0,-1 0 0,1 0 0,0 0 0,0 0 0,-1 0 0,1 0 0,0 0 0,0 0 0,-1 0 0,1 0 0,0 0 0,-1 1 0,0 1 0,1-1 0,-1 0 0,1 1 0,0-1 0,-1 1 0,1-1 0,0 0 0,0 1 0,0-1 0,0 1 0,0 1 0,3 55 0,3 1 0,2-1 0,19 67 0,-9-43 0,-10-38 0,-3-19 0,0 0 0,1 0 0,12 29 0,-18-53 0,1 1 0,0 0 0,0 0 0,0 0 0,0-1 0,0 1 0,0 0 0,1-1 0,-1 1 0,1-1 0,-1 0 0,1 1 0,1 0 0,-2-1 0,0-1 0,0 0 0,-1 0 0,1 0 0,0 0 0,0 0 0,-1 0 0,1 0 0,0 0 0,0 0 0,-1 0 0,1 0 0,0-1 0,0 1 0,-1 0 0,1 0 0,0-1 0,-1 1 0,1-1 0,0 1 0,-1 0 0,1-1 0,0 1 0,-1-1 0,1 1 0,-1-1 0,1 0 0,-1 1 0,0-1 0,1 0 0,-1 1 0,1-1 0,-1 0 0,0 1 0,1-2 0,18-38 0,26-81 0,-30 77 0,-5 19 0,-3 6 0,7-32 0,-13 51 0,-1 0 0,0-1 0,0 1 0,0 0 0,0 0 0,0 0 0,0-1 0,0 1 0,1 0 0,-1 0 0,0-1 0,0 1 0,0 0 0,0 0 0,0-1 0,0 1 0,0 0 0,0 0 0,0 0 0,0-1 0,0 1 0,0 0 0,0 0 0,-1-1 0,1 1 0,0 0 0,0 0 0,0-1 0,0 1 0,0 0 0,0 0 0,0 0 0,-1 0 0,1-1 0,0 1 0,0 0 0,0 0 0,-1 0 0,1 0 0,0-1 0,0 1 0,0 0 0,-1 0 0,1 0 0,-12 8 0,-14 19 0,25-25 0,-4 4 0,-10 10 0,0 1 0,2 1 0,0 0 0,1 1 0,-11 25 0,22-42 0,0-1 0,1 1 0,-1-1 0,1 1 0,-1-1 0,1 1 0,0 0 0,0-1 0,-1 1 0,1-1 0,0 1 0,1 0 0,-1-1 0,0 1 0,0-1 0,1 1 0,-1 0 0,1-1 0,-1 1 0,1-1 0,0 1 0,-1-1 0,1 0 0,0 1 0,0-1 0,0 0 0,0 1 0,0-1 0,0 0 0,1 0 0,-1 0 0,0 0 0,1 0 0,-1 0 0,3 0 0,4 3 0,0-1 0,1 0 0,-1 0 0,1-1 0,10 2 0,-15-4 0,165 36 342,-130-26-911,0 2 0,46 21 0,-50-16-6257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11.858"/>
    </inkml:context>
    <inkml:brush xml:id="br0">
      <inkml:brushProperty name="width" value="0.05" units="cm"/>
      <inkml:brushProperty name="height" value="0.05" units="cm"/>
      <inkml:brushProperty name="color" value="#FFFFFF"/>
    </inkml:brush>
  </inkml:definitions>
  <inkml:trace contextRef="#ctx0" brushRef="#br0">381 49 24575,'6'-1'0,"1"1"0,-1-1 0,0 0 0,9-2 0,-15 3 0,1 0 0,0 0 0,0 0 0,0-1 0,-1 1 0,1 0 0,0 0 0,0-1 0,0 1 0,-1 0 0,1-1 0,0 1 0,-1-1 0,1 1 0,0-1 0,-1 1 0,1-1 0,-1 1 0,1-1 0,-1 0 0,1 1 0,-1-1 0,1 0 0,-1 1 0,1-1 0,-1 0 0,0 0 0,0 1 0,1-1 0,-1 0 0,0 0 0,0 0 0,0 1 0,0-1 0,0 0 0,0 0 0,0 0 0,0 0 0,0 1 0,0-1 0,0 0 0,-1 0 0,0-1 0,0 1 0,1 0 0,-1-1 0,-1 1 0,1 0 0,0 0 0,0 0 0,0 0 0,-1 0 0,1 1 0,0-1 0,-1 0 0,1 1 0,0-1 0,-1 1 0,1-1 0,-1 1 0,1-1 0,-1 1 0,1 0 0,-1 0 0,1 0 0,-1 0 0,-1 0 0,-39 6 0,41-6 0,-22 5 0,0 2 0,1 1 0,-1 0 0,1 2 0,1 0 0,0 2 0,-38 27 0,46-29 0,1 0 0,-1 1 0,2 0 0,0 1 0,0 0 0,1 1 0,0 0 0,1 1 0,1 0 0,0 0 0,1 1 0,-8 24 0,12-32 0,2 1 0,-1 0 0,1 0 0,0-1 0,1 1 0,-1 0 0,2 0 0,-1 0 0,1 0 0,0 0 0,1 0 0,0-1 0,0 1 0,4 7 0,-3-8 0,0-1 0,1-1 0,-1 1 0,1 0 0,1-1 0,-1 0 0,1 0 0,0 0 0,0 0 0,0-1 0,1 0 0,-1 0 0,1-1 0,0 1 0,0-1 0,11 4 0,0-2-85,1-1 0,-1 0-1,1-1 1,-1-1 0,1 0-1,0-2 1,-1 0 0,1-1-1,0-1 1,0 0 0,-1-1-1,0-1 1,1-1 0,-2-1-1,26-11 1,-5-1-6741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12.167"/>
    </inkml:context>
    <inkml:brush xml:id="br0">
      <inkml:brushProperty name="width" value="0.05" units="cm"/>
      <inkml:brushProperty name="height" value="0.05" units="cm"/>
      <inkml:brushProperty name="color" value="#FFFFFF"/>
    </inkml:brush>
  </inkml:definitions>
  <inkml:trace contextRef="#ctx0" brushRef="#br0">220 68 24575,'0'-2'0,"-1"0"0,1 0 0,0 0 0,-1 0 0,1 0 0,-1 0 0,0 0 0,0 0 0,0 0 0,0 1 0,0-1 0,0 0 0,0 0 0,0 1 0,-1-1 0,-1-1 0,-1-1 0,0 1 0,0 0 0,-1 0 0,1 1 0,-1-1 0,-8-3 0,9 4 0,-1 0 0,1 1 0,-1 0 0,1-1 0,-1 2 0,1-1 0,-1 0 0,0 1 0,0 0 0,1 0 0,-1 0 0,0 1 0,1-1 0,-1 1 0,0 0 0,-5 3 0,6-2 0,1 1 0,-1 0 0,0 1 0,1-1 0,0 1 0,0-1 0,0 1 0,0 0 0,1 0 0,-1 1 0,1-1 0,-3 8 0,-2 7 0,-7 32 0,9-27 0,0 1 0,2-1 0,0 0 0,2 1 0,2 31 0,-1-48 0,2 0 0,-1 0 0,1-1 0,0 1 0,1 0 0,-1-1 0,1 0 0,1 0 0,4 7 0,-5-10 0,0 1 0,1-1 0,-1 0 0,1-1 0,0 1 0,0 0 0,1-1 0,-1 0 0,1 0 0,-1-1 0,1 1 0,0-1 0,0 0 0,8 2 0,-3-2 34,-1 0 1,1-1-1,-1 0 0,1 0 0,-1-1 0,1-1 0,0 1 0,-1-2 0,17-3 1,-12 1-320,-1 0 1,1-1-1,-1-1 1,-1 0-1,24-15 1,-4-3-6542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12.786"/>
    </inkml:context>
    <inkml:brush xml:id="br0">
      <inkml:brushProperty name="width" value="0.05" units="cm"/>
      <inkml:brushProperty name="height" value="0.05" units="cm"/>
      <inkml:brushProperty name="color" value="#FFFFFF"/>
    </inkml:brush>
  </inkml:definitions>
  <inkml:trace contextRef="#ctx0" brushRef="#br0">1290 152 24575,'-51'-57'0,"40"47"0,0 1 0,-1 0 0,0 0 0,0 1 0,-1 1 0,0 0 0,0 1 0,-1 0 0,0 1 0,0 1 0,0 0 0,0 1 0,-1 0 0,1 1 0,-1 1 0,1 0 0,-1 1 0,-29 4 0,-5 4 0,0 2 0,0 2 0,1 2 0,1 3 0,-55 27 0,40-12 0,1 2 0,2 3 0,-65 53 0,95-66 0,1 1 0,1 2 0,1 0 0,1 2 0,2 0 0,1 2 0,-34 62 0,44-69 0,1 1 0,1 0 0,2 1 0,0 0 0,2 1 0,1 0 0,1 0 0,1 0 0,2 0 0,0 0 0,6 46 0,-1-49 0,0-1 0,2 1 0,0-1 0,2 0 0,1-1 0,0 0 0,2 0 0,0-1 0,1 0 0,2-1 0,0-1 0,1 0 0,1-1 0,0 0 0,1-1 0,1-1 0,1-1 0,0-1 0,1 0 0,1-2 0,0 0 0,0-1 0,1-2 0,1 0 0,45 12 0,-14-10 0,1-2 0,0-3 0,1-2 0,-1-2 0,66-7 0,-39-4 0,0-3 0,146-42 0,-171 38 0,-2-4 0,0-1 0,-1-3 0,-1-2 0,78-53 0,-108 61 0,-1 0 0,0-1 0,-1-1 0,-2-1 0,29-37 0,-36 39 0,0 0 0,-2-1 0,0 0 0,0 0 0,-2-1 0,-1 0 0,-1-1 0,4-22 0,-6 17 0,-1 0 0,-1 0 0,-2 0 0,0-1 0,-2 1 0,-1 0 0,-2 1 0,0-1 0,-2 1 0,0 0 0,-18-39 0,14 41 0,-1 1 0,0 1 0,-2 0 0,-1 1 0,0 0 0,-2 2 0,0 0 0,-1 0 0,-1 2 0,-1 0 0,0 1 0,-30-17 0,16 15 34,-1 2 1,-1 1-1,0 1 0,-1 3 0,0 0 0,-1 3 0,0 1 0,0 2 0,-43-1 1,26 5-320,0 3 1,0 2-1,1 2 1,-1 3-1,-94 28 1,78-13-6542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16.068"/>
    </inkml:context>
    <inkml:brush xml:id="br0">
      <inkml:brushProperty name="width" value="0.05" units="cm"/>
      <inkml:brushProperty name="height" value="0.05" units="cm"/>
      <inkml:brushProperty name="color" value="#FFFFFF"/>
    </inkml:brush>
  </inkml:definitions>
  <inkml:trace contextRef="#ctx0" brushRef="#br0">174 0 24575,'2'47'0,"17"90"0,-5-49 0,37 250 0,36 341 0,-67 148 0,-80 43 0,6-196 0,23-218 0,-41 175 0,1-18 0,-2 346 0,67-575 0,6-334 0,0-132-1365,0 59-5461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16.440"/>
    </inkml:context>
    <inkml:brush xml:id="br0">
      <inkml:brushProperty name="width" value="0.05" units="cm"/>
      <inkml:brushProperty name="height" value="0.05" units="cm"/>
      <inkml:brushProperty name="color" value="#FFFFFF"/>
    </inkml:brush>
  </inkml:definitions>
  <inkml:trace contextRef="#ctx0" brushRef="#br0">22 1 24575,'1'0'0,"-1"1"0,0-1 0,0 1 0,0-1 0,0 1 0,0-1 0,-1 1 0,1-1 0,0 1 0,0-1 0,0 1 0,0 0 0,-1-1 0,1 1 0,0-1 0,0 0 0,-1 1 0,1-1 0,0 1 0,-1-1 0,1 1 0,0-1 0,-1 0 0,1 1 0,-1-1 0,1 0 0,-1 1 0,1-1 0,-1 0 0,1 0 0,-1 1 0,1-1 0,-1 0 0,1 0 0,-1 0 0,1 0 0,-1 0 0,1 0 0,-1 0 0,1 0 0,-1 0 0,1 0 0,-1 0 0,0 0 0,1 0 0,-1 0 0,1 0 0,-1-1 0,1 1 0,-1 0 0,1 0 0,-1-1 0,1 1 0,0 0 0,-1-1 0,1 1 0,-1 0 0,0-2 0,4 7 0,1 0 0,-1-1 0,1 0 0,0 0 0,0 0 0,0-1 0,0 1 0,1-1 0,-1 0 0,8 4 0,8 3 0,27 9 0,-22-10 0,17 9 0,-1 2 0,66 42 0,-83-46 0,-1 2 0,-1 0 0,-1 1 0,-1 1 0,26 33 0,-39-44 62,-5-5-164,1 0 0,0 0 0,-1 0 0,1-1 1,1 1-1,-1-1 0,0 0 0,1 0 0,-1 0 0,1-1 0,0 1 0,0-1 0,7 3 0,2-4-6724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16.644"/>
    </inkml:context>
    <inkml:brush xml:id="br0">
      <inkml:brushProperty name="width" value="0.05" units="cm"/>
      <inkml:brushProperty name="height" value="0.05" units="cm"/>
      <inkml:brushProperty name="color" value="#FFFFFF"/>
    </inkml:brush>
  </inkml:definitions>
  <inkml:trace contextRef="#ctx0" brushRef="#br0">326 55 24575,'3'-5'0,"0"0"0,1-1 0,0 1 0,0 1 0,0-1 0,0 0 0,1 1 0,0 0 0,0 0 0,6-4 0,-6 10 0,-7 6 0,-5 8 0,-5 6 0,-2-1 0,-1 0 0,0-1 0,-27 27 0,12-18 0,-66 49 0,81-67-227,-1-1-1,0-1 1,0 0-1,-1-2 1,-20 8-1,4-6-6598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18.401"/>
    </inkml:context>
    <inkml:brush xml:id="br0">
      <inkml:brushProperty name="width" value="0.05" units="cm"/>
      <inkml:brushProperty name="height" value="0.05" units="cm"/>
      <inkml:brushProperty name="color" value="#FFFFFF"/>
    </inkml:brush>
  </inkml:definitions>
  <inkml:trace contextRef="#ctx0" brushRef="#br0">240 2 24575,'6'-1'0,"0"0"0,-6 10 0,-13 25 0,-2 0 0,-33 52 0,12-23 0,6-7 135,-2 2-885,-37 93 0,61-127-6076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18.651"/>
    </inkml:context>
    <inkml:brush xml:id="br0">
      <inkml:brushProperty name="width" value="0.05" units="cm"/>
      <inkml:brushProperty name="height" value="0.05" units="cm"/>
      <inkml:brushProperty name="color" value="#FFFFFF"/>
    </inkml:brush>
  </inkml:definitions>
  <inkml:trace contextRef="#ctx0" brushRef="#br0">1 64 24575,'0'-3'0,"0"0"0,1 0 0,0 0 0,-1 0 0,1 0 0,0 1 0,0-1 0,1 0 0,-1 1 0,1-1 0,-1 0 0,1 1 0,0 0 0,0-1 0,0 1 0,0 0 0,0 0 0,0 0 0,1 0 0,-1 1 0,1-1 0,-1 1 0,1-1 0,0 1 0,-1 0 0,1 0 0,0 0 0,0 0 0,0 1 0,0-1 0,0 1 0,0-1 0,0 1 0,0 0 0,0 0 0,-1 1 0,1-1 0,0 1 0,5 0 0,-1 3 0,-1-1 0,1 1 0,-1 1 0,0-1 0,0 1 0,0 0 0,-1 0 0,5 7 0,39 50 0,-40-49 0,99 164-355,-89-143-655,-4-7-5816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20.154"/>
    </inkml:context>
    <inkml:brush xml:id="br0">
      <inkml:brushProperty name="width" value="0.05" units="cm"/>
      <inkml:brushProperty name="height" value="0.05" units="cm"/>
      <inkml:brushProperty name="color" value="#FFFFFF"/>
    </inkml:brush>
  </inkml:definitions>
  <inkml:trace contextRef="#ctx0" brushRef="#br0">0 164 24575,'173'-15'0,"-57"2"0,1160-73 0,-1056 72 0,-136 10 0,129-14 0,-206 16 0,-8 1 0,-16-1 0,-27 0 0,7 0-1365,23-2-5461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01.616"/>
    </inkml:context>
    <inkml:brush xml:id="br0">
      <inkml:brushProperty name="width" value="0.05" units="cm"/>
      <inkml:brushProperty name="height" value="0.05" units="cm"/>
    </inkml:brush>
  </inkml:definitions>
  <inkml:trace contextRef="#ctx0" brushRef="#br0">69 117 24575,'0'-1'0,"0"1"0,0 0 0,0 0 0,0 0 0,1-1 0,-1 1 0,0 0 0,0 0 0,0 0 0,0 0 0,0 0 0,0-1 0,1 1 0,-1 0 0,0 0 0,0 0 0,0 0 0,0 0 0,1 0 0,-1 0 0,0 0 0,0 0 0,0 0 0,1-1 0,-1 1 0,0 0 0,0 0 0,0 0 0,1 0 0,-1 0 0,0 0 0,0 0 0,0 1 0,1-1 0,-1 0 0,0 0 0,0 0 0,0 0 0,0 0 0,1 0 0,-1 0 0,0 0 0,0 0 0,0 0 0,0 1 0,1-1 0,-1 0 0,2 13 0,-6 18 0,4-30 0,-14 100 0,-20 103 0,33-197 0,0-5 0,1 1 0,0-1 0,-1 0 0,1 1 0,-1-1 0,0 0 0,0 1 0,0-1 0,0 0 0,0 0 0,0 0 0,-1 0 0,-2 4 0,4-6 0,-1 0 0,1 0 0,0 0 0,0 0 0,-1 0 0,1 0 0,0 0 0,-1 0 0,1 0 0,0 0 0,0-1 0,-1 1 0,1 0 0,0 0 0,0 0 0,-1 0 0,1 0 0,0 0 0,0-1 0,-1 1 0,1 0 0,0 0 0,0 0 0,0-1 0,-1 1 0,1 0 0,0 0 0,0 0 0,0-1 0,0 1 0,-1 0 0,1 0 0,0-1 0,0 1 0,0 0 0,0-1 0,0 1 0,0 0 0,0 0 0,0-1 0,0 1 0,0 0 0,0-1 0,0 1 0,-2-16 0,2 16 0,0-27 0,1 1 0,2 0 0,1 0 0,1 0 0,12-39 0,-9 36 0,2-8 0,2 1 0,2 0 0,1 0 0,23-38 0,-36 69 0,1 1 0,0-1 0,1 1 0,-1 0 0,7-5 0,-10 8 0,1 1 0,-1-1 0,1 0 0,-1 1 0,1-1 0,0 1 0,-1 0 0,1-1 0,0 1 0,-1 0 0,1-1 0,0 1 0,-1 0 0,1 0 0,0-1 0,0 1 0,-1 0 0,1 0 0,0 0 0,0 0 0,-1 0 0,1 0 0,0 0 0,0 0 0,-1 0 0,1 1 0,0-1 0,-1 0 0,1 0 0,0 1 0,0-1 0,-1 0 0,1 1 0,-1-1 0,1 1 0,0-1 0,-1 1 0,1-1 0,-1 1 0,1-1 0,-1 1 0,1-1 0,-1 1 0,0 0 0,1-1 0,0 2 0,4 11 0,-1 0 0,0 1 0,-1-1 0,-1 1 0,0-1 0,0 1 0,-2 18 0,3 4 0,1 15 0,21 101 0,-25-151 0,1 0 0,-1 1 0,0-1 0,1 0 0,-1 1 0,1-1 0,-1 0 0,1 0 0,-1 1 0,1-1 0,0 0 0,0 0 0,0 0 0,0 0 0,0 0 0,0 0 0,0 0 0,0 0 0,2 1 0,-2-2 0,0 0 0,0 0 0,0-1 0,0 1 0,0 0 0,0 0 0,-1-1 0,1 1 0,0-1 0,0 1 0,0-1 0,0 1 0,0-1 0,-1 0 0,1 1 0,0-1 0,0 0 0,-1 0 0,1 1 0,-1-1 0,1 0 0,-1 0 0,1 0 0,-1 0 0,1 0 0,-1 0 0,1-1 0,18-39 0,18-61 0,-3 8 0,-24 70 0,3-9 0,21-36 0,-30 63 144,-2 7 43,-3 11-1149,1-9 228,-2 12-6092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25.914"/>
    </inkml:context>
    <inkml:brush xml:id="br0">
      <inkml:brushProperty name="width" value="0.05" units="cm"/>
      <inkml:brushProperty name="height" value="0.05" units="cm"/>
      <inkml:brushProperty name="color" value="#FFFFFF"/>
    </inkml:brush>
  </inkml:definitions>
  <inkml:trace contextRef="#ctx0" brushRef="#br0">0 163 24575,'28'-3'0,"0"-2"0,0 0 0,-1-2 0,30-12 0,-14 6 0,269-93 0,-311 106 0,0-1 0,1 1 0,-1-1 0,0 1 0,1-1 0,-1 1 0,1-1 0,-1 1 0,0 0 0,1 0 0,-1 0 0,1 0 0,-1 0 0,1 0 0,-1 0 0,1 1 0,-1-1 0,0 0 0,1 1 0,1 0 0,-2 1 0,0-1 0,0 0 0,0 1 0,0-1 0,0 1 0,0-1 0,-1 1 0,1 0 0,0-1 0,-1 1 0,0 0 0,1-1 0,-1 1 0,0 0 0,0-1 0,0 1 0,0 2 0,-2 218 0,-2-93 0,10 169-1365,-2-245-5461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26.084"/>
    </inkml:context>
    <inkml:brush xml:id="br0">
      <inkml:brushProperty name="width" value="0.05" units="cm"/>
      <inkml:brushProperty name="height" value="0.05" units="cm"/>
      <inkml:brushProperty name="color" value="#FFFFFF"/>
    </inkml:brush>
  </inkml:definitions>
  <inkml:trace contextRef="#ctx0" brushRef="#br0">11 155 24575,'-3'-3'0,"-1"-4"0,1-4 0,2-3 0,6 1 0,4 0 0,7 2 0,7-1 0,7 0 0,9-1 0,6-2 0,7-1 0,-5 2-8191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26.504"/>
    </inkml:context>
    <inkml:brush xml:id="br0">
      <inkml:brushProperty name="width" value="0.05" units="cm"/>
      <inkml:brushProperty name="height" value="0.05" units="cm"/>
      <inkml:brushProperty name="color" value="#FFFFFF"/>
    </inkml:brush>
  </inkml:definitions>
  <inkml:trace contextRef="#ctx0" brushRef="#br0">153 344 24575,'0'-6'0,"0"0"0,0-1 0,-1 1 0,0 0 0,-4-11 0,5 16 0,0 0 0,0 0 0,-1 1 0,1-1 0,-1 0 0,1 1 0,0-1 0,-1 0 0,1 1 0,-1-1 0,0 0 0,1 1 0,-1-1 0,1 1 0,-1-1 0,0 1 0,0 0 0,1-1 0,-1 1 0,0-1 0,-1 1 0,1 0 0,0 0 0,-1 0 0,1 0 0,0 1 0,0-1 0,-1 0 0,1 1 0,0-1 0,0 1 0,0-1 0,-1 1 0,1 0 0,0 0 0,0-1 0,0 1 0,0 0 0,0 0 0,-1 1 0,-4 5 0,0 1 0,0-1 0,1 1 0,-1 0 0,2 0 0,-5 9 0,-20 56 0,22-55 0,0 1 0,1 1 0,0-1 0,-4 36 0,9-49 0,0 0 0,1 0 0,0 0 0,0-1 0,0 1 0,1 0 0,0 0 0,0 0 0,0-1 0,1 1 0,0-1 0,0 1 0,0-1 0,0 0 0,1 1 0,0-1 0,7 8 0,-7-10 0,-1-1 0,1 0 0,0 0 0,0 0 0,0 0 0,0-1 0,0 1 0,0-1 0,1 0 0,-1 0 0,0 0 0,1 0 0,-1-1 0,1 1 0,-1-1 0,1 0 0,-1 0 0,0 0 0,1 0 0,-1-1 0,1 1 0,-1-1 0,1 0 0,-1 0 0,4-2 0,3-1 0,-1 0 0,-1 0 0,1-1 0,0 0 0,-1-1 0,0 0 0,13-12 0,-10 6 0,-1 0 0,0 0 0,-1-1 0,0 0 0,-1-1 0,-1 0 0,10-23 0,-10 15 0,0 0 0,-1 0 0,-2-1 0,4-39 0,-6 24 0,-3 0 0,0 0 0,-3 0 0,-1 0 0,-2 0 0,-12-39 0,-1 27 0,26 100 0,17 62 0,-3-25 0,14 105-1365,-18-99-5461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31.492"/>
    </inkml:context>
    <inkml:brush xml:id="br0">
      <inkml:brushProperty name="width" value="0.05" units="cm"/>
      <inkml:brushProperty name="height" value="0.05" units="cm"/>
      <inkml:brushProperty name="color" value="#FFFFFF"/>
    </inkml:brush>
  </inkml:definitions>
  <inkml:trace contextRef="#ctx0" brushRef="#br0">471 41 24575,'-11'-7'0,"-11"0"0,16 6 0,-1 1 0,1 0 0,0 0 0,0 1 0,0-1 0,-1 1 0,1 1 0,0-1 0,0 1 0,0 0 0,1 0 0,-1 1 0,0 0 0,1 0 0,0 0 0,-6 4 0,-9 9 0,0 1 0,-28 31 0,22-22 0,-12 11 0,2 2 0,-36 51 0,63-78 0,1 0 0,0 0 0,1 1 0,0 0 0,1 1 0,1-1 0,0 1 0,1 0 0,0 0 0,1 1 0,1-1 0,-1 30 0,3-38 0,1 1 0,-1 0 0,2-1 0,-1 1 0,1-1 0,0 1 0,0-1 0,1 0 0,0 0 0,0 0 0,0 0 0,1 0 0,0-1 0,4 6 0,-1-4 0,1-1 0,-1 1 0,1-1 0,0 0 0,0-1 0,1 0 0,0 0 0,15 5 0,2-1 0,0-2 0,0-1 0,1-1 0,0-1 0,0-2 0,28 0 0,-27-2 0,1-2 0,-1-1 0,0 0 0,0-3 0,0 0 0,-1-2 0,0 0 0,0-2 0,-1-1 0,41-24 0,-53 26 0,-1-1 0,0 0 0,0-1 0,-1 0 0,0-1 0,-1 0 0,0-1 0,12-20 0,-16 21 0,0-1 0,-1 1 0,-1-1 0,0 0 0,-1 0 0,0-1 0,-1 0 0,-1 1 0,0-1 0,-1 0 0,0-15 0,-2 9 0,-1 1 0,0-1 0,-2 1 0,0 0 0,-1 0 0,0 1 0,-2-1 0,-10-20 0,11 29 0,1-1 0,-1 2 0,0-1 0,-1 1 0,0-1 0,-1 2 0,0-1 0,0 1 0,-1 1 0,0-1 0,0 1 0,-1 1 0,0 0 0,0 0 0,-12-4 0,12 7-170,1 1-1,-1 0 0,1 1 1,-1 0-1,0 0 0,1 1 1,-17 2-1,12-1-6655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31.924"/>
    </inkml:context>
    <inkml:brush xml:id="br0">
      <inkml:brushProperty name="width" value="0.05" units="cm"/>
      <inkml:brushProperty name="height" value="0.05" units="cm"/>
      <inkml:brushProperty name="color" value="#FFFFFF"/>
    </inkml:brush>
  </inkml:definitions>
  <inkml:trace contextRef="#ctx0" brushRef="#br0">0 1 24575,'13'40'0,"-5"148"0,-5-46 0,7-39 0,28 132 0,-28-198-1365,-7-28-5461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57.841"/>
    </inkml:context>
    <inkml:brush xml:id="br0">
      <inkml:brushProperty name="width" value="0.05" units="cm"/>
      <inkml:brushProperty name="height" value="0.05" units="cm"/>
      <inkml:brushProperty name="color" value="#FFFFFF"/>
    </inkml:brush>
  </inkml:definitions>
  <inkml:trace contextRef="#ctx0" brushRef="#br0">0 376 24575,'17'0'0,"-9"0"0,-1-1 0,1 2 0,0-1 0,-1 1 0,1 0 0,7 3 0,-13-3 0,1 0 0,0 0 0,-1 1 0,1-1 0,-1 1 0,0 0 0,0-1 0,1 1 0,-1 0 0,0 0 0,-1 1 0,1-1 0,0 0 0,-1 1 0,1-1 0,-1 1 0,0-1 0,0 1 0,2 5 0,12 46 0,-9-30 0,12 30 0,-15-47 0,0-1 0,0 1 0,1-1 0,0 1 0,0-1 0,1 0 0,-1-1 0,11 10 0,-13-13 0,0-1 0,0 1 0,1-1 0,-1 0 0,0 0 0,1 0 0,-1 0 0,1 0 0,0 0 0,-1-1 0,1 1 0,0-1 0,-1 0 0,1 0 0,0 0 0,-1 0 0,1 0 0,0 0 0,-1-1 0,1 1 0,-1-1 0,1 0 0,0 0 0,-1 0 0,0 0 0,3-2 0,8-4 0,0-1 0,-1 0 0,18-17 0,-14 13 0,315-293 0,-191 169 0,-24 23-1365,-104 100-5461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59.260"/>
    </inkml:context>
    <inkml:brush xml:id="br0">
      <inkml:brushProperty name="width" value="0.05" units="cm"/>
      <inkml:brushProperty name="height" value="0.05" units="cm"/>
      <inkml:brushProperty name="color" value="#FFFFFF"/>
    </inkml:brush>
  </inkml:definitions>
  <inkml:trace contextRef="#ctx0" brushRef="#br0">504 629 24575,'-1'0'0,"0"0"0,-1 0 0,1 0 0,0 0 0,0-1 0,-1 1 0,1 0 0,0-1 0,0 1 0,-1-1 0,1 0 0,0 1 0,0-1 0,0 0 0,0 0 0,0 1 0,0-1 0,0 0 0,0 0 0,0 0 0,1 0 0,-1 0 0,0-1 0,0 1 0,1 0 0,-1 0 0,0-2 0,-1-4 0,0-1 0,0 1 0,-1-16 0,2 17 0,0-1 0,0 1 0,0 0 0,-4-9 0,1 8 0,0 0 0,-1 0 0,0 0 0,-1 0 0,0 1 0,0 0 0,0 0 0,0 0 0,-1 1 0,0 0 0,0 1 0,-1-1 0,1 1 0,-1 1 0,-13-5 0,2 1 0,0 1 0,-1 2 0,0 0 0,1 1 0,-33-1 0,44 3 0,-1 1 0,0 1 0,0 0 0,0 0 0,0 1 0,0 0 0,1 0 0,-1 1 0,1 0 0,-11 6 0,13-6 0,0 1 0,1 0 0,0 0 0,0 1 0,0-1 0,0 1 0,1 0 0,-1 0 0,1 1 0,1-1 0,-1 1 0,1 0 0,0 0 0,-3 8 0,2 1 0,-1-1 0,2 1 0,0 0 0,1-1 0,1 1 0,0 0 0,1 0 0,0 0 0,1 0 0,4 20 0,-3-25 0,1 1 0,-1-1 0,2 0 0,-1 0 0,1 0 0,1 0 0,0-1 0,0 0 0,1 0 0,0 0 0,0 0 0,1-1 0,0 0 0,1-1 0,10 9 0,-12-12 0,0 0 0,1 0 0,0-1 0,-1 1 0,1-2 0,0 1 0,1-1 0,-1 0 0,0-1 0,1 1 0,-1-2 0,0 1 0,1-1 0,-1 0 0,1 0 0,-1-1 0,1 0 0,-1 0 0,0-1 0,1 0 0,-1 0 0,0-1 0,-1 0 0,13-6 0,-6 0 0,1 1 0,-1-2 0,-1 0 0,0 0 0,0-1 0,-1 0 0,-1-1 0,0 0 0,0-1 0,13-24 0,-7 3 0,-1 0 0,-2-1 0,-1 0 0,-1-1 0,-3-1 0,-1 1 0,3-49 0,-5-260 0,-5 335 0,-1-13 0,0 55 0,0 113 0,5 304 0,-4-444 5,1 11-201,0 0 0,0 1 1,1-1-1,2-1 0,-1 1 1,8 19-1,3-8-6630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59.664"/>
    </inkml:context>
    <inkml:brush xml:id="br0">
      <inkml:brushProperty name="width" value="0.05" units="cm"/>
      <inkml:brushProperty name="height" value="0.05" units="cm"/>
      <inkml:brushProperty name="color" value="#FFFFFF"/>
    </inkml:brush>
  </inkml:definitions>
  <inkml:trace contextRef="#ctx0" brushRef="#br0">104 169 24575,'-20'-1'0,"-19"1"0,36 0 0,1 0 0,-1 0 0,1 1 0,-1-1 0,1 1 0,0 0 0,-1-1 0,1 1 0,0 0 0,0 1 0,-1-1 0,-1 2 0,4-3 0,-1 0 0,1 1 0,-1-1 0,1 1 0,-1-1 0,1 1 0,-1-1 0,1 1 0,0-1 0,-1 1 0,1-1 0,0 1 0,-1 0 0,1-1 0,0 1 0,0-1 0,0 1 0,-1 0 0,1-1 0,0 1 0,0 0 0,0-1 0,0 1 0,0 0 0,0-1 0,0 1 0,0 0 0,1 0 0,0 0 0,-1 0 0,1 1 0,0-1 0,0 0 0,0 0 0,0 0 0,0 0 0,0 0 0,0 0 0,0 0 0,3 1 0,35 15 0,-33-15 0,0 0 0,0-1 0,0 0 0,-1 0 0,1 0 0,0-1 0,0 0 0,0 0 0,0-1 0,0 1 0,0-1 0,0-1 0,0 1 0,-1-1 0,1 0 0,0 0 0,-1-1 0,0 1 0,1-1 0,-1 0 0,0-1 0,-1 1 0,1-1 0,0 0 0,-1 0 0,0-1 0,0 1 0,-1-1 0,1 0 0,-1 0 0,0 0 0,0 0 0,0-1 0,-1 1 0,0-1 0,2-9 0,-3 10 0,-1 0 0,0 0 0,-1 0 0,1 0 0,-1 0 0,0 0 0,0 0 0,-1 0 0,1 0 0,-1 1 0,0-1 0,-1 0 0,1 1 0,-1 0 0,1-1 0,-1 1 0,-1 0 0,1 0 0,-1 1 0,-7-7 0,8 7 0,-1 0 0,0 0 0,0 1 0,0 0 0,0-1 0,0 2 0,0-1 0,0 0 0,-1 1 0,-7-2 0,10 3 0,-1-1 0,0 1 0,0 0 0,0 0 0,0 1 0,0-1 0,0 0 0,0 1 0,1 0 0,-1 0 0,0 0 0,0 0 0,1 0 0,-1 0 0,1 1 0,-1-1 0,-3 4 0,-1 2 0,0 0 0,0 1 0,1 0 0,-1 0 0,2 0 0,-1 1 0,1 0 0,1 0 0,0 0 0,0 1 0,-4 15 0,3-5 0,1 0 0,1 0 0,0 0 0,1 37 0,2-44 43,1-1 0,0 0-1,1 0 1,1 0 0,-1 0-1,2 0 1,6 16 0,-7-22-144,0-1 1,0 0-1,0 1 1,1-1 0,-1-1-1,1 1 1,0 0-1,1-1 1,-1 0 0,1 0-1,0 0 1,0-1 0,0 0-1,0 0 1,1 0-1,9 4 1,16 2-6726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00.022"/>
    </inkml:context>
    <inkml:brush xml:id="br0">
      <inkml:brushProperty name="width" value="0.05" units="cm"/>
      <inkml:brushProperty name="height" value="0.05" units="cm"/>
      <inkml:brushProperty name="color" value="#FFFFFF"/>
    </inkml:brush>
  </inkml:definitions>
  <inkml:trace contextRef="#ctx0" brushRef="#br0">55 57 24575,'-7'-8'0,"4"4"0,0 1 0,0-1 0,0 1 0,-1 0 0,-5-4 0,9 7 0,0 0 0,-1 0 0,1-1 0,-1 1 0,1 0 0,-1 0 0,1 0 0,-1 0 0,1 0 0,-1-1 0,1 1 0,-1 0 0,1 0 0,-1 0 0,1 0 0,-1 0 0,1 1 0,0-1 0,-1 0 0,1 0 0,-1 0 0,0 1 0,0-1 0,0 1 0,1 0 0,-1-1 0,1 1 0,-1 0 0,0 0 0,1 0 0,-1 0 0,1-1 0,0 1 0,-1 0 0,1 0 0,0 0 0,-1 0 0,1 0 0,0 1 0,-2 9 0,1-1 0,1 1 0,-1 0 0,2 0 0,-1-1 0,4 16 0,18 66 0,-13-62 0,-9-27 0,7 23 0,0 0 0,1-1 0,2 0 0,18 35 0,-27-59 0,-1 1 0,1-1 0,0 0 0,0 1 0,0-1 0,0 0 0,0 0 0,0 0 0,0 0 0,0 0 0,0 0 0,0 0 0,1 0 0,-1 0 0,0-1 0,1 1 0,-1 0 0,0-1 0,1 1 0,2 0 0,-3-2 0,0 1 0,0 0 0,1-1 0,-1 1 0,0 0 0,0-1 0,0 1 0,0-1 0,0 0 0,0 1 0,0-1 0,0 0 0,0 0 0,0 1 0,0-1 0,0 0 0,-1 0 0,1 0 0,1-2 0,3-7 0,0 0 0,0 0 0,-1 0 0,3-14 0,-5 18 0,13-40 0,13-46 0,53-116 0,-77 202-1365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13.738"/>
    </inkml:context>
    <inkml:brush xml:id="br0">
      <inkml:brushProperty name="width" value="0.05" units="cm"/>
      <inkml:brushProperty name="height" value="0.05" units="cm"/>
      <inkml:brushProperty name="color" value="#FFFFFF"/>
    </inkml:brush>
  </inkml:definitions>
  <inkml:trace contextRef="#ctx0" brushRef="#br0">1 0 24575,'15'1'0,"0"1"0,1 0 0,-1 1 0,0 1 0,-1 0 0,1 1 0,-1 1 0,0 0 0,0 1 0,0 0 0,18 14 0,9 10 0,0 2 0,36 38 0,46 52 0,72 66 0,-144-144 0,111 75 0,-158-118 0,0 1 0,0 0 0,1-1 0,-1 0 0,1 1 0,7 1 0,-11-4 0,0 0 0,-1 0 0,1 1 0,0-1 0,-1 0 0,1 0 0,0 0 0,0 0 0,-1-1 0,1 1 0,0 0 0,0 0 0,-1 0 0,1 0 0,0-1 0,-1 1 0,1 0 0,0-1 0,-1 1 0,1-1 0,-1 1 0,1-1 0,-1 1 0,1-1 0,-1 1 0,1-1 0,-1 1 0,1-1 0,-1 1 0,1-1 0,-1 0 0,0 1 0,0-1 0,1 0 0,-1 0 0,0 1 0,0-1 0,0 0 0,1 1 0,-1-1 0,0 0 0,0 0 0,0 1 0,0-1 0,-1 0 0,1 0 0,0 0 0,-2-20-1365,-2-2-5461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02.518"/>
    </inkml:context>
    <inkml:brush xml:id="br0">
      <inkml:brushProperty name="width" value="0.05" units="cm"/>
      <inkml:brushProperty name="height" value="0.05" units="cm"/>
    </inkml:brush>
  </inkml:definitions>
  <inkml:trace contextRef="#ctx0" brushRef="#br0">5 1 24575,'0'0'0,"0"0"0,0 0 0,1 0 0,-1 1 0,0-1 0,0 0 0,0 0 0,0 0 0,0 0 0,0 0 0,0 1 0,0-1 0,0 0 0,0 0 0,0 0 0,0 0 0,0 1 0,0-1 0,0 0 0,0 0 0,0 0 0,0 0 0,0 1 0,0-1 0,0 0 0,0 0 0,0 0 0,0 0 0,0 1 0,0-1 0,0 0 0,0 0 0,0 0 0,0 0 0,-1 0 0,1 1 0,0-1 0,0 0 0,0 0 0,0 0 0,0 0 0,-1 0 0,1 0 0,0 0 0,0 0 0,0 1 0,0-1 0,0 0 0,-1 0 0,1 0 0,0 0 0,0 0 0,0 0 0,0 0 0,-1 0 0,1 0 0,0 0 0,0 0 0,0 0 0,-1 0 0,1 0 0,0 0 0,0-1 0,0 1 0,-1 0 0,15 8 0,19-5 0,0 0 0,49-4 0,-27 0 0,155 2 0,252-3 0,-242-13 0,-203 19 171,-16-4-164,-1 0 0,0 0-1,1 0 1,-1 1 0,0-1 0,0 0 0,1 0 0,-1 1-1,0-1 1,0 0 0,1 1 0,-1-1 0,0 0-1,0 1 1,0-1 0,1 0 0,-1 1 0,0-1 0,0 0-1,0 1 1,0-1 0,0 0 0,0 1 0,0 0 0,0 0-66,-1 0 0,1-1 0,0 1 0,-1 0 0,1 0 0,-1-1 1,0 1-1,1 0 0,-1-1 0,0 1 0,1 0 0,-1-1 1,0 1-1,0-1 0,1 1 0,-1-1 0,0 0 0,0 1 0,0-1 1,0 0-1,0 1 0,1-1 0,-1 0 0,0 0 0,0 0 1,0 0-1,0 0 0,-2 0 0,-7-1-6767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14.230"/>
    </inkml:context>
    <inkml:brush xml:id="br0">
      <inkml:brushProperty name="width" value="0.05" units="cm"/>
      <inkml:brushProperty name="height" value="0.05" units="cm"/>
      <inkml:brushProperty name="color" value="#FFFFFF"/>
    </inkml:brush>
  </inkml:definitions>
  <inkml:trace contextRef="#ctx0" brushRef="#br0">1308 0 24575,'-12'12'0,"0"-2"0,-2 0 0,-19 13 0,-3 1 0,-337 267 0,-1 1 0,8-33 0,349-246 0,0 1 0,-26 27 0,35-34 342,8-7-369,0 0 0,0 0 1,0 0-1,0-1 0,-1 1 1,1 0-1,0 0 0,0 0 1,0 0-1,0 0 0,0 0 1,0 0-1,0 0 0,-1 0 1,1 0-1,0 0 0,0 0 1,0 0-1,0-1 0,0 1 1,0 0-1,0 0 0,0 0 1,0 0-1,0 0 0,-1 0 1,1 0-1,0-1 0,0 1 1,0 0-1,0 0 0,0 0 1,0 0-1,0 0 0,0-1 1,0 1-1,0 0 0,0 0 1,0 0-1,0 0 0,0 0 1,0 0-1,1-1 0,-1 1 1,0 0-1,0 0 0,0 0 1,0 0-1,0 0 0,0 0 1,0 0-1,0-1 0,0 1 1,0 0-1,0 0 0,1 0 1,-1 0-1,0 0 0,0 0 1,0 0-1,0 0 0,0 0 1,0 0-1,4-9-6799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37.379"/>
    </inkml:context>
    <inkml:brush xml:id="br0">
      <inkml:brushProperty name="width" value="0.05" units="cm"/>
      <inkml:brushProperty name="height" value="0.05" units="cm"/>
      <inkml:brushProperty name="color" value="#FFFFFF"/>
    </inkml:brush>
  </inkml:definitions>
  <inkml:trace contextRef="#ctx0" brushRef="#br0">716 2 24575,'0'-2'0,"0"6"0,-4 82 0,-23 140-73,-32 333-415,15 351 350,17-275 163,-34 268-25,-62-6 0,68-659 0,-94 257 0,113-391 48,-51 166 322,74-221-306,3 1 0,1 1 0,-2 77 0,11-124-64,0 0 0,0 1 0,0-1 0,0 0 0,1 1 0,0-1 0,0 0 0,0 0 0,3 6 0,-3-9 0,0 1 0,0 0 0,0-1 0,1 1 0,-1-1 0,0 0 0,1 1 0,-1-1 0,1 0 0,0 0 0,-1 0 0,1 0 0,0 0 0,-1 0 0,1-1 0,0 1 0,0-1 0,0 1 0,0-1 0,0 1 0,-1-1 0,1 0 0,3 0 0,27-1 0,1 0 0,37-8 0,-1 0 0,936-50-2268,4 48-1066,-925 11 3171,1787 20-2703,-1394-12 2657,-445-8 204,493 4-984,-9-30 68,-473 22 1261,1-1-1,-1-3 0,0-1 1,45-17-1,-79 23-268,0-1 1,-1 0-1,1-1 1,-1 0-1,10-8 0,-12 8 39,-1-1-1,1 1 1,8-13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38.558"/>
    </inkml:context>
    <inkml:brush xml:id="br0">
      <inkml:brushProperty name="width" value="0.05" units="cm"/>
      <inkml:brushProperty name="height" value="0.05" units="cm"/>
      <inkml:brushProperty name="color" value="#FFFFFF"/>
    </inkml:brush>
  </inkml:definitions>
  <inkml:trace contextRef="#ctx0" brushRef="#br0">1 28 24575,'831'-15'-2186,"-263"3"310,2895 95-3798,-3360-78 6116,302 28 4236,-398-32-4322,23 6 1531,-29-7-1847,-1 0 0,0 0 0,1 0 0,-1 0 0,0 1 0,1-1 0,-1 0 0,0 0 0,0 0 0,1 1 0,-1-1 1,0 0-1,0 0 0,0 1 0,1-1 0,-1 0 0,0 1 0,0-1 0,0 0 0,0 0 0,1 1 0,-1-1 0,0 0 0,0 1 0,0 0 0,-9 10 954,-13 7-938,0 0 1,1 2-1,1 1 0,1 0 1,-31 45-1,26-25-49,3 1 0,1 0 0,2 2 0,2 0 0,-17 73 0,-25 238-218,20 303-824,48 6-95,-3-327 946,-6 221 184,-37-2 0,-76 196-853,72-510 930,-18 93 1222,-17 101 696,73-425-1995,1 0 0,0-1 0,0 1 0,1 0 0,1 0 0,0-1 0,0 1 0,1 0 0,0-1 0,1 1 0,0-1 0,1 0 0,8 18 0,-7-17 0,-3-8 0,0 1 0,-1 0 0,1-1 0,1 1 0,-1-1 0,0 0 0,6 6 0,-8-9-27,1 0 0,-1 0-1,0 0 1,1 0 0,-1 1-1,0-1 1,1 0 0,-1 0-1,0 0 1,1 0 0,-1 0 0,0 0-1,1 0 1,-1 0 0,0-1-1,1 1 1,-1 0 0,0 0-1,1 0 1,-1 0 0,0 0 0,1 0-1,-1-1 1,0 1 0,0 0-1,1 0 1,-1-1 0,0 1-1,0 0 1,1 0 0,-1-1-1,0 1 1,0 0 0,0-1 0,1 1-1,-1 0 1,0 0 0,0-1-1,0 1 1,0 0 0,0-1-1,0 1 1,0 0 0,0-1-1,0 1 1,0-1 0,0 1 0,0 0-1,0-1 1,3-13-6799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39.132"/>
    </inkml:context>
    <inkml:brush xml:id="br0">
      <inkml:brushProperty name="width" value="0.05" units="cm"/>
      <inkml:brushProperty name="height" value="0.05" units="cm"/>
      <inkml:brushProperty name="color" value="#FFFFFF"/>
    </inkml:brush>
  </inkml:definitions>
  <inkml:trace contextRef="#ctx0" brushRef="#br0">114 36 24575,'8'-35'0,"-33"108"0,-12 117-682,-17 255-1,48-379-6143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39.568"/>
    </inkml:context>
    <inkml:brush xml:id="br0">
      <inkml:brushProperty name="width" value="0.05" units="cm"/>
      <inkml:brushProperty name="height" value="0.05" units="cm"/>
      <inkml:brushProperty name="color" value="#FFFFFF"/>
    </inkml:brush>
  </inkml:definitions>
  <inkml:trace contextRef="#ctx0" brushRef="#br0">362 50 24575,'0'-2'0,"0"0"0,-1 0 0,1 0 0,-1 0 0,0 0 0,0 0 0,0 0 0,0 0 0,0 0 0,0 1 0,0-1 0,0 0 0,-1 1 0,1-1 0,-1 1 0,1-1 0,-1 1 0,0 0 0,0-1 0,1 1 0,-1 0 0,0 0 0,0 0 0,-2 0 0,0-1 0,0 1 0,0-1 0,0 1 0,-1 0 0,1 0 0,0 0 0,0 1 0,-1 0 0,1-1 0,0 1 0,-5 1 0,1 2 0,-1-1 0,1 2 0,1-1 0,-1 1 0,0 0 0,1 0 0,0 1 0,0 0 0,-7 7 0,-4 4 0,2 1 0,-17 21 0,15-15 0,1 0 0,2 1 0,0 1 0,-15 37 0,24-49 0,1-1 0,1 1 0,0 0 0,1 0 0,1 0 0,0 1 0,0-1 0,2 0 0,-1 1 0,2-1 0,3 22 0,-3-29 0,1 0 0,-1 0 0,2 0 0,-1 0 0,1 0 0,0-1 0,0 1 0,0-1 0,1 0 0,0 1 0,0-2 0,0 1 0,7 6 0,-3-6 0,-1 1 0,1-1 0,1 0 0,-1-1 0,1 0 0,-1 0 0,1-1 0,11 3 0,3-2 0,0 0 0,1-1 0,-1-2 0,0 0 0,1-1 0,33-6 0,-32 2 0,0-1 0,0-1 0,-1-1 0,0-1 0,0-1 0,41-23 0,-55 27 0,0-2 0,0 1 0,0-1 0,-1 0 0,0-1 0,-1 0 0,0-1 0,0 1 0,0-2 0,-1 1 0,-1-1 0,0 0 0,0 0 0,-1-1 0,0 0 0,6-21 0,-10 26-41,0 0 0,0 0-1,0 0 1,-1 0-1,0 0 1,-1 0 0,1 0-1,-1 0 1,0 0 0,-1 0-1,1 0 1,-1 0-1,0 1 1,-1-1 0,1 0-1,-1 1 1,0 0 0,-1 0-1,1 0 1,-1 0-1,0 0 1,0 1 0,0 0-1,-1 0 1,0 0 0,1 0-1,-1 1 1,-1 0-1,1 0 1,0 0 0,-1 0-1,-8-2 1,-24-7-6785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39.880"/>
    </inkml:context>
    <inkml:brush xml:id="br0">
      <inkml:brushProperty name="width" value="0.05" units="cm"/>
      <inkml:brushProperty name="height" value="0.05" units="cm"/>
      <inkml:brushProperty name="color" value="#FFFFFF"/>
    </inkml:brush>
  </inkml:definitions>
  <inkml:trace contextRef="#ctx0" brushRef="#br0">4 1 24575,'-3'0'0,"2"3"0,8 1 0,10-1 0,12 0 0,13 2 0,14 1 0,15-2 0,10 2 0,7 0 0,5-1 0,0 2 0,-5-1 0,-9-1 0,-17-1-8191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0.082"/>
    </inkml:context>
    <inkml:brush xml:id="br0">
      <inkml:brushProperty name="width" value="0.05" units="cm"/>
      <inkml:brushProperty name="height" value="0.05" units="cm"/>
      <inkml:brushProperty name="color" value="#FFFFFF"/>
    </inkml:brush>
  </inkml:definitions>
  <inkml:trace contextRef="#ctx0" brushRef="#br0">4 31 24575,'-3'0'0,"5"0"0,5 0 0,10 0 0,11 0 0,13-3 0,14-3 0,10-5 0,-7 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0.948"/>
    </inkml:context>
    <inkml:brush xml:id="br0">
      <inkml:brushProperty name="width" value="0.05" units="cm"/>
      <inkml:brushProperty name="height" value="0.05" units="cm"/>
      <inkml:brushProperty name="color" value="#FFFFFF"/>
    </inkml:brush>
  </inkml:definitions>
  <inkml:trace contextRef="#ctx0" brushRef="#br0">699 358 24575,'2'-4'0,"1"0"0,-1 0 0,0 0 0,-1 0 0,1 0 0,-1-1 0,0 1 0,0 0 0,0-1 0,0 1 0,-1-1 0,0-4 0,3-12 0,-2 13 0,14-93 0,-14 87 0,-1 0 0,1-1 0,-2 1 0,0 0 0,-4-15 0,5 25 0,-1 1 0,0-1 0,-1 1 0,1 0 0,0-1 0,-1 1 0,0 0 0,0 0 0,0 0 0,0 0 0,0 0 0,0 1 0,-1-1 0,1 1 0,-1-1 0,0 1 0,0 0 0,0 0 0,0 0 0,0 1 0,0-1 0,-1 1 0,1-1 0,0 1 0,-1 0 0,1 0 0,-1 1 0,1-1 0,-1 1 0,-6 0 0,-4 0 0,0 1 0,0 1 0,0 1 0,1 0 0,-1 0 0,-22 10 0,7-1 0,0 1 0,1 1 0,1 2 0,0 0 0,-45 38 0,60-44 0,1 0 0,0 2 0,0-1 0,1 1 0,0 1 0,1 0 0,1 0 0,0 1 0,1-1 0,0 2 0,1-1 0,0 1 0,-5 25 0,10-30 0,0-1 0,0 0 0,1 1 0,1-1 0,-1 1 0,1-1 0,1 0 0,0 1 0,0-1 0,4 10 0,0-6 0,0 1 0,1-1 0,0 0 0,1-1 0,17 21 0,2-4 0,0-2 0,3 0 0,61 42 0,20 3 0,-62-42 0,82 65 0,-126-91 0,0 0 0,-1 1 0,1-1 0,-1 1 0,0 0 0,-1 0 0,4 6 0,-6-9 0,-1-1 0,1 0 0,-1 1 0,1-1 0,-1 1 0,1-1 0,-1 1 0,0 0 0,0-1 0,0 1 0,0-1 0,0 1 0,0-1 0,0 1 0,-1-1 0,1 1 0,-1 0 0,1-1 0,-1 0 0,1 1 0,-1-1 0,0 1 0,0-1 0,1 0 0,-1 1 0,0-1 0,0 0 0,0 0 0,-1 0 0,1 0 0,0 0 0,-3 2 0,-4 2 0,0 0 0,0-1 0,-1 0 0,1 0 0,-1-1 0,0 0 0,0 0 0,-16 1 0,-79 6 0,48-8 0,-1-3 0,-77-11 0,104 8 0,1-2 0,0-1 0,0-2 0,1 0 0,0-2 0,-33-18 0,22 3-1365,10 2-5461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1.464"/>
    </inkml:context>
    <inkml:brush xml:id="br0">
      <inkml:brushProperty name="width" value="0.05" units="cm"/>
      <inkml:brushProperty name="height" value="0.05" units="cm"/>
      <inkml:brushProperty name="color" value="#FFFFFF"/>
    </inkml:brush>
  </inkml:definitions>
  <inkml:trace contextRef="#ctx0" brushRef="#br0">1 13 24575,'0'28'0,"0"31"0,2 0 0,12 77 0,-9-114 0,0 0 0,1 0 0,1 0 0,12 22 0,-14-33 0,1 0 0,0-1 0,1 0 0,0 0 0,1 0 0,0-1 0,0 0 0,18 13 0,-19-16 0,1-1 0,0-1 0,0 1 0,0-1 0,1-1 0,-1 1 0,1-2 0,0 1 0,0-1 0,0 0 0,0-1 0,0 0 0,0-1 0,0 0 0,0 0 0,0-1 0,1 0 0,-1 0 0,0-1 0,-1 0 0,1-1 0,12-5 0,-6 1 0,-1 0 0,0-1 0,0 0 0,-1-1 0,0-1 0,-1 0 0,0 0 0,0-2 0,-1 1 0,-1-1 0,0-1 0,9-15 0,-4 3 0,-2-1 0,-1-1 0,0 0 0,-3 0 0,0-1 0,-2 0 0,0-1 0,-2 0 0,-2 0 0,0 0 0,-3-39 0,0 65 0,0 1 0,0-1 0,0 1 0,0-1 0,-1 1 0,0 0 0,1-1 0,-1 1 0,0-1 0,0 1 0,0 0 0,-2-3 0,3 5 0,0 0 0,0 0 0,0-1 0,-1 1 0,1 0 0,0 0 0,0 0 0,-1 0 0,1 0 0,0 0 0,0 0 0,-1 0 0,1 0 0,0 0 0,0 0 0,-1 0 0,1 0 0,0 0 0,0 0 0,0 0 0,-1 0 0,1 0 0,0 0 0,0 0 0,-1 0 0,1 0 0,0 0 0,0 0 0,0 0 0,-1 1 0,1-1 0,0 0 0,0 0 0,0 0 0,-1 0 0,1 1 0,0-1 0,-10 19 0,0 11 0,2 0 0,-8 47 0,0 66 0,14-123 0,-6 79 0,4 0 0,5 0 0,3 0 0,26 139 0,-23-200-682,3 60-1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2.548"/>
    </inkml:context>
    <inkml:brush xml:id="br0">
      <inkml:brushProperty name="width" value="0.05" units="cm"/>
      <inkml:brushProperty name="height" value="0.05" units="cm"/>
      <inkml:brushProperty name="color" value="#FFFFFF"/>
    </inkml:brush>
  </inkml:definitions>
  <inkml:trace contextRef="#ctx0" brushRef="#br0">0 1 24575,'2'2'0,"0"0"0,-1 0 0,1 0 0,-1 1 0,0-1 0,0 0 0,0 1 0,0-1 0,0 1 0,0 0 0,-1-1 0,1 4 0,1 35 0,-1-27 0,2 161 0,8 133 0,8-83 131,13 197 28,-29-310-987,-20 195 1,6-228-5999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07.052"/>
    </inkml:context>
    <inkml:brush xml:id="br0">
      <inkml:brushProperty name="width" value="0.05" units="cm"/>
      <inkml:brushProperty name="height" value="0.05" units="cm"/>
    </inkml:brush>
  </inkml:definitions>
  <inkml:trace contextRef="#ctx0" brushRef="#br0">212 1 24575,'-56'-1'0,"-62"3"0,116-2 0,1 0 0,-1 0 0,0 0 0,1 0 0,-1 1 0,1-1 0,-1 1 0,1-1 0,-1 1 0,1 0 0,-1 0 0,1 0 0,0-1 0,-1 1 0,1 0 0,0 1 0,0-1 0,-1 0 0,1 0 0,0 0 0,0 1 0,1-1 0,-1 0 0,0 1 0,0-1 0,1 1 0,-1-1 0,0 1 0,1-1 0,0 1 0,-1 0 0,1-1 0,0 1 0,0 0 0,0-1 0,0 1 0,0-1 0,1 4 0,-1 0 0,1-1 0,0 1 0,0-1 0,1 1 0,-1-1 0,1 0 0,0 1 0,0-1 0,1 0 0,-1 0 0,1 0 0,5 5 0,-1-3-231,0 0 0,0-1 0,12 6 0,-17-9-210,13 6-6385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2.781"/>
    </inkml:context>
    <inkml:brush xml:id="br0">
      <inkml:brushProperty name="width" value="0.05" units="cm"/>
      <inkml:brushProperty name="height" value="0.05" units="cm"/>
      <inkml:brushProperty name="color" value="#FFFFFF"/>
    </inkml:brush>
  </inkml:definitions>
  <inkml:trace contextRef="#ctx0" brushRef="#br0">55 1 24575,'-6'6'0,"1"1"0,0 0 0,0 0 0,0 0 0,1 1 0,0-1 0,0 1 0,1 0 0,0 0 0,1 1 0,-1-1 0,2 0 0,-1 1 0,1 0 0,0 11 0,1 13 0,2 0 0,11 57 0,-6-47 0,40 352-1365,-40-335-5461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3.032"/>
    </inkml:context>
    <inkml:brush xml:id="br0">
      <inkml:brushProperty name="width" value="0.05" units="cm"/>
      <inkml:brushProperty name="height" value="0.05" units="cm"/>
      <inkml:brushProperty name="color" value="#FFFFFF"/>
    </inkml:brush>
  </inkml:definitions>
  <inkml:trace contextRef="#ctx0" brushRef="#br0">159 0 24575,'0'9'0,"-3"8"0,-3 11 0,-5 7 0,-3 5 0,-2 6 0,2 3 0,0 3 0,0 0 0,-1-1 0,2-2 0,0 1 0,3-3 0,3 0 0,2-3 0,2-2 0,2-9-8191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3.311"/>
    </inkml:context>
    <inkml:brush xml:id="br0">
      <inkml:brushProperty name="width" value="0.05" units="cm"/>
      <inkml:brushProperty name="height" value="0.05" units="cm"/>
      <inkml:brushProperty name="color" value="#FFFFFF"/>
    </inkml:brush>
  </inkml:definitions>
  <inkml:trace contextRef="#ctx0" brushRef="#br0">83 1 24575,'-13'69'0,"-6"81"0,11-79 0,3-19 0,3-1 0,7 100 0,4-69 0,-3-37 0,-1 1 0,-3 0 0,-1 0 0,-8 62 0,-37 88-1365,31-151-5461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6.318"/>
    </inkml:context>
    <inkml:brush xml:id="br0">
      <inkml:brushProperty name="width" value="0.05" units="cm"/>
      <inkml:brushProperty name="height" value="0.05" units="cm"/>
      <inkml:brushProperty name="color" value="#FFFFFF"/>
    </inkml:brush>
  </inkml:definitions>
  <inkml:trace contextRef="#ctx0" brushRef="#br0">275 345 24575,'1'-32'0,"-4"-95"0,1 106 0,0 1 0,-2 0 0,0 0 0,-8-22 0,10 38 0,1-1 0,-1 1 0,0-1 0,-1 1 0,1 0 0,-1 0 0,0 0 0,0 0 0,0 0 0,0 1 0,-8-7 0,10 9 0,-1 0 0,0 0 0,0 1 0,0-1 0,0 0 0,0 0 0,0 1 0,0 0 0,0-1 0,0 1 0,0 0 0,0 0 0,0 0 0,0 0 0,-1 0 0,1 0 0,0 1 0,0-1 0,0 1 0,0-1 0,0 1 0,0 0 0,1 0 0,-1 0 0,0 0 0,0 0 0,0 0 0,1 1 0,-3 1 0,-4 5 0,0-1 0,1 1 0,1 0 0,-1 0 0,1 1 0,0 0 0,1 0 0,0 1 0,-6 16 0,-2 11 0,-10 48 0,22-78 0,-14 62 0,3 0 0,3 1 0,3 0 0,3 1 0,4-1 0,2 0 0,4 0 0,19 91 0,0-36-1365,-22-101-5461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6.474"/>
    </inkml:context>
    <inkml:brush xml:id="br0">
      <inkml:brushProperty name="width" value="0.05" units="cm"/>
      <inkml:brushProperty name="height" value="0.05" units="cm"/>
      <inkml:brushProperty name="color" value="#FFFFFF"/>
    </inkml:brush>
  </inkml:definitions>
  <inkml:trace contextRef="#ctx0" brushRef="#br0">0 260 24575,'0'-6'0,"0"-8"0,3-7 0,4-3 0,4-4 0,9 1 0,6 1 0,9 2 0,6 3 0,6 5 0,6 1 0,3 5 0,-1-1 0,-2 3 0,-4 3 0,-10 1-8191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6.630"/>
    </inkml:context>
    <inkml:brush xml:id="br0">
      <inkml:brushProperty name="width" value="0.05" units="cm"/>
      <inkml:brushProperty name="height" value="0.05" units="cm"/>
      <inkml:brushProperty name="color" value="#FFFFFF"/>
    </inkml:brush>
  </inkml:definitions>
  <inkml:trace contextRef="#ctx0" brushRef="#br0">1 15 24575,'0'-3'0,"0"-4"0,0 3 0,0 7 0,0 6 0,3 8 0,1 7 0,0 8 0,2 4 0,0 6 0,-1 1 0,1-1 0,1-2 0,-2-7-8191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6.784"/>
    </inkml:context>
    <inkml:brush xml:id="br0">
      <inkml:brushProperty name="width" value="0.05" units="cm"/>
      <inkml:brushProperty name="height" value="0.05" units="cm"/>
      <inkml:brushProperty name="color" value="#FFFFFF"/>
    </inkml:brush>
  </inkml:definitions>
  <inkml:trace contextRef="#ctx0" brushRef="#br0">8 92 24575,'0'-9'0,"0"-5"0,0-5 0,0 0 0,-3 2 0,-1 4-8191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7.109"/>
    </inkml:context>
    <inkml:brush xml:id="br0">
      <inkml:brushProperty name="width" value="0.05" units="cm"/>
      <inkml:brushProperty name="height" value="0.05" units="cm"/>
      <inkml:brushProperty name="color" value="#FFFFFF"/>
    </inkml:brush>
  </inkml:definitions>
  <inkml:trace contextRef="#ctx0" brushRef="#br0">0 253 24575,'1'5'0,"0"1"0,0-1 0,0 0 0,1 1 0,0-1 0,3 7 0,4 12 0,-1-2 0,9 39 0,-16-57 0,0-1 0,-1 1 0,0-1 0,1 1 0,-1-1 0,0 1 0,-1 0 0,1-1 0,-1 1 0,1-1 0,-1 1 0,0-1 0,-3 7 0,3-9 0,1 0 0,-1 0 0,0 0 0,1 0 0,-1 0 0,0-1 0,0 1 0,1 0 0,-1 0 0,0 0 0,0-1 0,0 1 0,0 0 0,-2 0 0,2-1 0,1 0 0,-1 0 0,1 0 0,-1 0 0,1 0 0,-1 0 0,1 0 0,-1 0 0,1 0 0,-1 0 0,1 0 0,-1 0 0,1 0 0,-1-1 0,1 1 0,-1 0 0,1 0 0,-1-1 0,1 1 0,0 0 0,-1-1 0,0 0 0,-1-1 0,1 0 0,-1 0 0,1 0 0,0 0 0,0 0 0,0-1 0,0 1 0,0 0 0,0-1 0,0 1 0,0-5 0,0-9 0,0 1 0,2-1 0,-1 1 0,2 0 0,0-1 0,1 1 0,0 0 0,10-26 0,3 1 0,39-73 0,-44 94-341,1 0 0,0 1-1,24-27 1,-16 26-6485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7.497"/>
    </inkml:context>
    <inkml:brush xml:id="br0">
      <inkml:brushProperty name="width" value="0.05" units="cm"/>
      <inkml:brushProperty name="height" value="0.05" units="cm"/>
      <inkml:brushProperty name="color" value="#FFFFFF"/>
    </inkml:brush>
  </inkml:definitions>
  <inkml:trace contextRef="#ctx0" brushRef="#br0">196 241 24575,'3'0'0,"-1"-1"0,0 0 0,0 1 0,1-1 0,-1 0 0,0 0 0,0 0 0,0 0 0,0 0 0,0-1 0,0 1 0,-1-1 0,1 1 0,0-1 0,-1 0 0,1 0 0,1-2 0,23-35 0,-24 35 0,0 1 0,0-1 0,0 0 0,0 1 0,-1-1 0,0 0 0,1 0 0,-1 1 0,-1-1 0,1 0 0,0 0 0,-1 0 0,0 0 0,0 0 0,0 0 0,-1 0 0,1 0 0,-3-8 0,1 6 0,-1 1 0,1-1 0,-1 1 0,-1 0 0,1 0 0,-1 0 0,0 0 0,0 0 0,0 1 0,-1 0 0,-5-5 0,7 6 0,-1 0 0,0 0 0,0 0 0,0 0 0,0 1 0,-1-1 0,1 1 0,-1 0 0,1 0 0,-1 1 0,0-1 0,0 1 0,0 0 0,0 1 0,1-1 0,-1 1 0,0 0 0,0 0 0,0 0 0,0 1 0,0 0 0,0 0 0,0 0 0,0 0 0,1 1 0,-1 0 0,1 0 0,-1 0 0,1 0 0,0 1 0,-1 0 0,1 0 0,1 0 0,-1 0 0,0 1 0,1-1 0,-6 9 0,2-3 0,1 1 0,0 1 0,1-1 0,0 1 0,1-1 0,0 1 0,0 1 0,1-1 0,1 0 0,0 1 0,1 0 0,0-1 0,1 16 0,0-14 0,0 1 0,2 0 0,0 0 0,0 0 0,1-1 0,1 1 0,1-1 0,-1 0 0,2 0 0,12 21 0,-12-26-124,0 0 0,1 0 0,0-1 0,0 0 0,0 0 0,1-1-1,0 0 1,0 0 0,1-1 0,17 8 0,8 1-6702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8.010"/>
    </inkml:context>
    <inkml:brush xml:id="br0">
      <inkml:brushProperty name="width" value="0.05" units="cm"/>
      <inkml:brushProperty name="height" value="0.05" units="cm"/>
      <inkml:brushProperty name="color" value="#FFFFFF"/>
    </inkml:brush>
  </inkml:definitions>
  <inkml:trace contextRef="#ctx0" brushRef="#br0">108 242 24575,'0'-15'0,"-1"1"0,0-1 0,-6-21 0,7 32 0,-1 0 0,0 1 0,0-1 0,-1 1 0,1-1 0,-1 1 0,1-1 0,-1 1 0,0 0 0,0 0 0,-1 0 0,1 0 0,-1 0 0,1 0 0,-1 1 0,0-1 0,0 1 0,-5-3 0,8 4 0,-1 1 0,0 0 0,0 0 0,0-1 0,0 1 0,-1 0 0,1 0 0,0 0 0,0 0 0,0 0 0,0 0 0,0 1 0,0-1 0,0 0 0,0 0 0,0 1 0,0-1 0,1 1 0,-1-1 0,0 1 0,0-1 0,0 1 0,0-1 0,0 1 0,1 0 0,-1-1 0,0 1 0,1 0 0,-1 0 0,0 0 0,1-1 0,-1 1 0,1 0 0,-1 0 0,1 0 0,-1 2 0,-2 4 0,0 0 0,1 1 0,-3 12 0,5-16 0,-5 17 0,2 0 0,-1 30 0,4-41 0,0-1 0,1 0 0,0 0 0,0 0 0,1 1 0,0-1 0,1-1 0,3 10 0,-5-16 0,-1-1 0,1 1 0,-1-1 0,1 0 0,0 1 0,0-1 0,0 0 0,-1 1 0,1-1 0,1 0 0,-1 0 0,0 0 0,0 0 0,0 0 0,0 0 0,1 0 0,-1 0 0,0-1 0,1 1 0,-1 0 0,1-1 0,2 1 0,-2-1 0,0 0 0,0 0 0,-1-1 0,1 1 0,0 0 0,0-1 0,0 0 0,-1 1 0,1-1 0,0 0 0,-1 0 0,1 0 0,-1 0 0,1 0 0,-1 0 0,2-2 0,3-4 0,0 0 0,0 0 0,0 0 0,-1-1 0,-1 1 0,7-15 0,-2-2 0,-1 0 0,7-43 0,0 2 0,-15 64 0,0 0 0,0 0 0,0 1 0,0-1 0,0 0 0,1 0 0,-1 0 0,0 1 0,1-1 0,-1 0 0,0 1 0,1-1 0,-1 0 0,1 1 0,-1-1 0,1 0 0,-1 1 0,2-2 0,2 13 0,-1 27 0,-2 10 0,3 0 0,14 68 0,-17-111 0,0-1 0,0 0 0,0 0 0,1 0 0,0 0 0,0 0 0,0 0 0,0-1 0,1 1 0,-1-1 0,5 6 0,-5-8 0,-1 0 0,0 0 0,1 0 0,-1 0 0,1 0 0,0-1 0,-1 1 0,1 0 0,0-1 0,-1 1 0,1-1 0,0 1 0,-1-1 0,1 0 0,0 0 0,0 0 0,0 0 0,-1 0 0,1 0 0,0-1 0,0 1 0,-1 0 0,1-1 0,0 1 0,-1-1 0,1 0 0,-1 0 0,1 1 0,0-1 0,1-2 0,4-2 0,-1 0 0,1-1 0,-1 0 0,-1 0 0,1 0 0,-1-1 0,0 0 0,0 0 0,-1 0 0,3-8 0,1-2 0,-1 0 0,-1 0 0,7-29 0,-8 22 0,-1 0 0,1-43 0,-5 59 0,0 1 0,0-1 0,-1 1 0,0 0 0,0 0 0,-1-1 0,0 1 0,0 0 0,0 0 0,-1 0 0,0 1 0,-1-1 0,-6-9 0,9 15-29,0 0-1,0 0 0,0 0 1,0 0-1,0 0 0,0 0 0,0 0 1,0 0-1,0 1 0,0-1 1,0 0-1,-1 1 0,1-1 1,0 1-1,-1-1 0,1 1 1,0 0-1,-1-1 0,1 1 1,0 0-1,-1 0 0,1 0 1,0 0-1,-1 0 0,1 1 1,-1-1-1,1 0 0,0 1 1,-1-1-1,1 0 0,0 1 0,0 0 1,0-1-1,-1 1 0,1 0 1,0-1-1,0 1 0,0 0 1,0 0-1,0 0 0,0 0 1,0 0-1,0 0 0,1 0 1,-2 2-1,-3 8-6796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2:26.617"/>
    </inkml:context>
    <inkml:brush xml:id="br0">
      <inkml:brushProperty name="width" value="0.05" units="cm"/>
      <inkml:brushProperty name="height" value="0.05" units="cm"/>
    </inkml:brush>
  </inkml:definitions>
  <inkml:trace contextRef="#ctx0" brushRef="#br0">1 0 24575,'3'3'0,"7"1"0,13 2 0,18 1 0,28-1 0,39-1 0,41-3 0,47 0-1661,48-1 1661,45-4-3095,36-1 3095,27 0-3265,14 0 3265,0 2 0,-12 0 0,-66 1-170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5:48.864"/>
    </inkml:context>
    <inkml:brush xml:id="br0">
      <inkml:brushProperty name="width" value="0.05" units="cm"/>
      <inkml:brushProperty name="height" value="0.05" units="cm"/>
      <inkml:brushProperty name="color" value="#FFFFFF"/>
    </inkml:brush>
  </inkml:definitions>
  <inkml:trace contextRef="#ctx0" brushRef="#br0">247 561 24575,'0'-13'0,"-1"0"0,-1 0 0,0 0 0,-1 0 0,-1 0 0,0 1 0,0-1 0,-1 1 0,-1 0 0,0 1 0,-14-21 0,19 29 0,-1 1 0,0-1 0,0 1 0,0 0 0,0 0 0,0 0 0,0 0 0,0 0 0,-1 0 0,1 0 0,-1 1 0,1-1 0,-1 1 0,0 0 0,0 0 0,1 0 0,-1 0 0,0 0 0,0 0 0,0 1 0,0 0 0,0-1 0,0 1 0,0 0 0,-5 1 0,4 0 0,-1 1 0,1-1 0,0 1 0,0 0 0,0 0 0,0 0 0,0 1 0,1 0 0,-1-1 0,1 1 0,-1 0 0,1 1 0,0-1 0,0 1 0,1-1 0,-4 6 0,-3 8 0,1-1 0,1 2 0,0-1 0,1 1 0,1 0 0,1 0 0,0 0 0,2 0 0,0 1 0,1 0 0,1 20 0,0-36 0,0-1 0,0 0 0,0 1 0,1-1 0,-1 1 0,1-1 0,-1 0 0,1 1 0,0-1 0,0 0 0,0 0 0,0 1 0,0-1 0,0 0 0,0 0 0,1 0 0,-1 0 0,1-1 0,0 1 0,-1 0 0,4 1 0,-3-2 0,0 0 0,1 0 0,-1-1 0,0 1 0,1-1 0,-1 0 0,0 0 0,1 0 0,-1 0 0,0 0 0,1 0 0,-1 0 0,1-1 0,-1 1 0,0-1 0,0 0 0,1 0 0,-1 0 0,0 0 0,0 0 0,3-2 0,5-4 0,0 0 0,-1 0 0,0-1 0,0 0 0,-1-1 0,0 1 0,0-2 0,-1 1 0,0-1 0,-1 0 0,0-1 0,-1 1 0,0-1 0,5-16 0,-5 85 0,-3-53 0,-1 0 0,1-1 0,-1 1 0,1-1 0,0 0 0,1 0 0,-1 0 0,1 0 0,0 0 0,0 0 0,0 0 0,0-1 0,1 0 0,-1 1 0,1-1 0,0-1 0,0 1 0,0 0 0,0-1 0,1 0 0,-1 0 0,1 0 0,-1-1 0,1 0 0,0 0 0,-1 0 0,1 0 0,0 0 0,0-1 0,-1 0 0,1 0 0,0 0 0,0-1 0,-1 0 0,1 0 0,0 0 0,-1 0 0,1-1 0,-1 0 0,1 0 0,4-3 0,4-4 0,-1 0 0,0-1 0,-1 0 0,0-1 0,-1-1 0,0 0 0,-1 0 0,-1-1 0,1 0 0,-2 0 0,0-1 0,-1 0 0,0 0 0,6-23 0,-1-6 0,-2-1 0,-2 0 0,3-77 0,-9 109 0,-1-48 0,0 57 0,-1 0 0,1 1 0,0-1 0,-1 0 0,0 0 0,1 0 0,-1 1 0,0-1 0,-1 0 0,1 1 0,0-1 0,-1 1 0,1-1 0,-1 1 0,0 0 0,-3-4 0,4 6 0,0-1 0,0 1 0,0 0 0,1-1 0,-1 1 0,0 0 0,0-1 0,0 1 0,0 0 0,0 0 0,0 0 0,0 0 0,0 0 0,0 0 0,0 0 0,0 1 0,0-1 0,0 0 0,0 0 0,0 1 0,0-1 0,0 1 0,0-1 0,0 1 0,1-1 0,-1 1 0,0-1 0,0 1 0,1 0 0,-1-1 0,0 1 0,1 0 0,-1 0 0,0-1 0,1 1 0,-1 0 0,1 1 0,-4 3 0,1 0 0,0 1 0,0-1 0,-3 11 0,1 1 0,1-1 0,0 1 0,1 0 0,1 0 0,1 0 0,0 1 0,2-1 0,0 0 0,4 26 0,-3-33 0,0 0 0,1 0 0,0 0 0,1-1 0,-1 1 0,2-1 0,-1 0 0,2 0 0,-1 0 0,1-1 0,0 0 0,1 0 0,0-1 0,0 1 0,0-1 0,1-1 0,11 8 0,-13-11 0,-1 0 0,1 0 0,-1-1 0,1 0 0,0 0 0,0 0 0,0-1 0,0 0 0,0 0 0,0 0 0,0-1 0,0 0 0,0 0 0,1 0 0,-1-1 0,0 0 0,0 0 0,0-1 0,-1 0 0,1 0 0,0 0 0,0-1 0,-1 1 0,0-1 0,1-1 0,-1 1 0,5-6 0,3-2 0,0 0 0,-1-2 0,-1 1 0,0-1 0,-1-1 0,0 0 0,-1-1 0,11-24 0,-9 16 0,-2 0 0,0-1 0,-2 0 0,5-26 0,-10 39 0,-1 0 0,0 1 0,0-1 0,-1 0 0,0 0 0,-1 0 0,0 1 0,-1-1 0,0 0 0,-1 1 0,-7-20 0,9 27 0,0 0 0,-1 1 0,0-1 0,1 0 0,-1 1 0,0 0 0,0-1 0,-1 1 0,1 0 0,0 0 0,-1 0 0,1 0 0,-1 0 0,1 1 0,-1-1 0,0 1 0,0 0 0,-4-2 0,5 3 0,0 0 0,0 0 0,0-1 0,0 1 0,0 1 0,1-1 0,-1 0 0,0 0 0,0 1 0,0-1 0,0 1 0,0 0 0,0-1 0,0 1 0,1 0 0,-1 0 0,0 0 0,1 0 0,-1 1 0,1-1 0,-1 0 0,1 1 0,0-1 0,-1 1 0,1-1 0,0 1 0,0 0 0,0-1 0,-1 4 0,-3 5 0,1 1 0,0 0 0,0 0 0,1 0 0,1 0 0,0 1 0,1-1 0,0 1 0,1 19 0,1-1 0,2-1 0,12 47 0,-6-36 0,28 70 0,-30-93 0,2 1 0,0-2 0,0 1 0,2-1 0,0 0 0,14 15 0,-24-30-62,-1 0 0,1 0 0,0-1 0,-1 1 0,1 0 0,0 0 0,0 0 0,0-1 0,0 1 0,0 0 0,0-1 0,0 1-1,0-1 1,0 1 0,0-1 0,0 0 0,0 1 0,0-1 0,0 0 0,1 0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3.570"/>
    </inkml:context>
    <inkml:brush xml:id="br0">
      <inkml:brushProperty name="width" value="0.05" units="cm"/>
      <inkml:brushProperty name="height" value="0.05" units="cm"/>
      <inkml:brushProperty name="color" value="#FFFFFF"/>
    </inkml:brush>
  </inkml:definitions>
  <inkml:trace contextRef="#ctx0" brushRef="#br0">20 1 24575,'1'8'0,"0"0"0,0 1 0,1-1 0,5 14 0,3 14 0,-2 25 0,-3 0 0,-4 91 0,-2-82 0,-34 551 0,20-437 0,13-171 0,1-3 0,0 0 0,1 0 0,0 12 0,0-21 0,0 1 0,0-1 0,1 1 0,-1-1 0,0 0 0,0 1 0,1-1 0,-1 0 0,0 1 0,1-1 0,0 0 0,-1 0 0,1 0 0,0 1 0,-1-1 0,1 0 0,0 0 0,0 0 0,0 0 0,0 0 0,0 0 0,0 0 0,0-1 0,1 1 0,-1 0 0,0-1 0,0 1 0,0 0 0,1-1 0,1 1 0,11-1 0,-1 0 0,1 0 0,0-2 0,0 1 0,16-6 0,7 0 0,108-11 0,1 6 0,190 9 0,292 47 0,-96-3 0,-516-40 0,3 0 0,0 0 0,0-1 0,0-1 0,30-5 0,-46 5 0,1 0 0,-1 0 0,1 0 0,0 0 0,-1 0 0,0-1 0,1 0 0,-1 0 0,0 0 0,0 0 0,0 0 0,0 0 0,0-1 0,-1 1 0,1-1 0,-1 0 0,1 0 0,-1 0 0,0 0 0,0 0 0,-1-1 0,1 1 0,0-1 0,-1 1 0,0-1 0,0 1 0,0-1 0,-1 1 0,1-6 0,1-38 0,-3-1 0,-8-62 0,-1-17 0,10-89 0,-5-82 0,3 269 0,-2-1 0,-1 1 0,-1 0 0,-2 1 0,0 0 0,-2 0 0,-14-27 0,21 50 0,1 1 0,-1 0 0,0 0 0,0 1 0,-1-1 0,1 1 0,-1-1 0,1 1 0,-1 0 0,0 0 0,0 1 0,-1-1 0,1 1 0,0 0 0,-1 0 0,0 0 0,1 1 0,-7-2 0,-8 0 0,-1 0 0,1 1 0,-25 1 0,25 1 0,-1390-17-678,1342 17 678,-211 8 0,274-8 2,-8 1 51,1 1 0,1 0 0,-16 4 0,25-6-39,-1 1 1,0 0 0,1-1 0,-1 1-1,0 0 1,1 0 0,-1 0-1,1 0 1,-1 1 0,1-1 0,-3 2-1,4-2-7,0 0 0,-1 0-1,1 0 1,0 0 0,-1-1 0,1 1-1,0 0 1,0 0 0,0 0 0,-1 0-1,1 0 1,0 0 0,0-1-1,0 1 1,1 0 0,-1 0 0,0 0-1,0 0 1,0 0 0,1 0 0,-1-1-1,0 1 1,1 0 0,-1 0-1,1 0 1,15 19-1259,4-1-5574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4.038"/>
    </inkml:context>
    <inkml:brush xml:id="br0">
      <inkml:brushProperty name="width" value="0.05" units="cm"/>
      <inkml:brushProperty name="height" value="0.05" units="cm"/>
      <inkml:brushProperty name="color" value="#FFFFFF"/>
    </inkml:brush>
  </inkml:definitions>
  <inkml:trace contextRef="#ctx0" brushRef="#br0">82 43 24575,'-30'-8'0,"28"6"0,-1 1 0,1 0 0,0 0 0,0 0 0,-1 1 0,1-1 0,0 1 0,-1-1 0,1 1 0,-1 0 0,1 0 0,-1 0 0,1 0 0,-1 0 0,1 0 0,-3 1 0,4 0 0,0 0 0,1-1 0,-1 1 0,0 0 0,1 0 0,-1 0 0,1 0 0,-1 0 0,1 0 0,-1 0 0,1 0 0,0 0 0,0 0 0,-1 0 0,1 0 0,0 0 0,0 0 0,0 0 0,0 0 0,0 0 0,0 2 0,5 24 0,-4-25 0,135 431 0,-122-409 0,-5-21 0,-9-3 0,1-1 0,0 1 0,-1-1 0,1 1 0,0-1 0,-1 1 0,1-1 0,-1 1 0,1-1 0,-1 0 0,0 1 0,1-1 0,-1 0 0,1 1 0,-1-1 0,1-1 0,6-20 0,-1 0 0,0 0 0,2-30 0,1-1 0,51-267 0,-59 314-227,0 1-1,0 0 1,1 0-1,-1 0 1,4-6-1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4.470"/>
    </inkml:context>
    <inkml:brush xml:id="br0">
      <inkml:brushProperty name="width" value="0.05" units="cm"/>
      <inkml:brushProperty name="height" value="0.05" units="cm"/>
      <inkml:brushProperty name="color" value="#FFFFFF"/>
    </inkml:brush>
  </inkml:definitions>
  <inkml:trace contextRef="#ctx0" brushRef="#br0">0 178 24575,'2'0'0,"0"0"0,0 1 0,-1 0 0,1-1 0,-1 1 0,1 0 0,-1 0 0,1 0 0,-1 0 0,1 0 0,-1 0 0,0 0 0,1 0 0,-1 0 0,0 1 0,0-1 0,0 1 0,0-1 0,0 1 0,0-1 0,0 1 0,-1-1 0,2 4 0,12 41 0,-13-44 0,15 79 0,10 126 0,-25-187 0,2-1 0,6 26 0,-6-92 0,-9-55 0,-3-97 0,10 164 0,1 0 0,2-1 0,14-55 0,-16 83 0,0 1 0,1-1 0,0 1 0,1 0 0,-1 0 0,1 0 0,8-9 0,-11 14 0,0 1 0,0 0 0,0 0 0,0 0 0,0 0 0,1 0 0,-1 0 0,0 0 0,1 0 0,-1 1 0,0-1 0,1 0 0,-1 1 0,1-1 0,-1 1 0,1 0 0,2-1 0,-2 1 0,0 1 0,0-1 0,-1 1 0,1-1 0,0 1 0,-1 0 0,1 0 0,-1-1 0,1 1 0,-1 0 0,1 0 0,-1 1 0,1-1 0,-1 0 0,0 0 0,0 1 0,0-1 0,0 1 0,2 2 0,1 3 0,-1-1 0,0 1 0,0 0 0,0 0 0,-1 0 0,0 1 0,-1-1 0,1 1 0,-1-1 0,-1 1 0,1-1 0,-1 1 0,-2 12 0,1-9 0,-1 0 0,-1 1 0,1-1 0,-2 0 0,1 0 0,-2-1 0,1 1 0,-9 12 0,8-15 86,-1 0-1,0 0 0,-11 10 1,14-15-229,1 0 1,-1-1 0,-1 0 0,1 1-1,0-1 1,0 0 0,-1-1 0,0 1 0,1-1-1,-1 1 1,-5 0 0,-5-1-6684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5.017"/>
    </inkml:context>
    <inkml:brush xml:id="br0">
      <inkml:brushProperty name="width" value="0.05" units="cm"/>
      <inkml:brushProperty name="height" value="0.05" units="cm"/>
      <inkml:brushProperty name="color" value="#FFFFFF"/>
    </inkml:brush>
  </inkml:definitions>
  <inkml:trace contextRef="#ctx0" brushRef="#br0">71 125 24575,'-1'5'0,"1"0"0,-2 0 0,1-1 0,-1 1 0,1-1 0,-1 1 0,-5 7 0,-3 11 0,0 15 0,1 1 0,2 0 0,2 0 0,-1 50 0,3-38 0,-1 11 0,3-250 0,4-135 0,-3 320 0,0 0 0,0-1 0,1 1 0,-1 0 0,1 0 0,0 0 0,0 0 0,3-5 0,-4 7 0,0 1 0,0 0 0,0 0 0,1-1 0,-1 1 0,0 0 0,0-1 0,1 1 0,-1 0 0,0 0 0,1-1 0,-1 1 0,0 0 0,0 0 0,1 0 0,-1 0 0,1-1 0,-1 1 0,0 0 0,1 0 0,-1 0 0,0 0 0,1 0 0,-1 0 0,0 0 0,1 0 0,-1 0 0,1 0 0,0 1 0,0-1 0,0 1 0,0-1 0,0 1 0,0 0 0,0 0 0,0-1 0,0 1 0,-1 0 0,1 0 0,0 0 0,0 0 0,-1 0 0,1 1 0,92 175 0,-36-61 0,-41-94 0,-8-20 0,0-15 0,4-35 0,12-90 0,-15 79 0,-3 188-1365,-2-96-5461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6:05.574"/>
    </inkml:context>
    <inkml:brush xml:id="br0">
      <inkml:brushProperty name="width" value="0.05" units="cm"/>
      <inkml:brushProperty name="height" value="0.05" units="cm"/>
      <inkml:brushProperty name="color" value="#FFFFFF"/>
    </inkml:brush>
  </inkml:definitions>
  <inkml:trace contextRef="#ctx0" brushRef="#br0">29 0 24575,'-22'3'0,"15"1"0,15 0 0,12-1 0,0 0 0,1-1 0,-1-1 0,20-2 0,1 0 0,500 2-95,667 16-590,-51 47-405,-1147-64 1096,87 2 77,-78-6 294,-19 3-354,0 1 0,0 0 1,0-1-1,0 1 0,0 0 1,0 0-1,0-1 1,-1 1-1,1 0 0,0-1 1,0 1-1,0 0 1,0 0-1,-1-1 0,1 1 1,0 0-1,0 0 0,-1 0 1,1-1-1,0 1 1,0 0-1,-1 0 0,1 0 1,0 0-1,-1-1 0,1 1 1,0 0-1,0 0 1,-1 0-1,0 0 0,-35-12 613,-14 2-966,-1 2-1,0 3 1,-59 0 0,93 5-6496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32.849"/>
    </inkml:context>
    <inkml:brush xml:id="br0">
      <inkml:brushProperty name="width" value="0.05" units="cm"/>
      <inkml:brushProperty name="height" value="0.05" units="cm"/>
      <inkml:brushProperty name="color" value="#FFFFFF"/>
    </inkml:brush>
  </inkml:definitions>
  <inkml:trace contextRef="#ctx0" brushRef="#br0">0 1202 24575,'11'-259'0,"10"62"0,-16 136 0,-5-103 0,-2 68 0,2-314-1365,0 396-5461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33.345"/>
    </inkml:context>
    <inkml:brush xml:id="br0">
      <inkml:brushProperty name="width" value="0.05" units="cm"/>
      <inkml:brushProperty name="height" value="0.05" units="cm"/>
      <inkml:brushProperty name="color" value="#FFFFFF"/>
    </inkml:brush>
  </inkml:definitions>
  <inkml:trace contextRef="#ctx0" brushRef="#br0">243 72 24575,'1'-1'0,"0"0"0,0 0 0,0 0 0,0 0 0,0 0 0,-1-1 0,1 1 0,0 0 0,0 0 0,-1-1 0,1 1 0,-1 0 0,1-1 0,-1 1 0,0 0 0,1-1 0,-1 1 0,0-1 0,0 1 0,0-1 0,0 1 0,0-1 0,0 1 0,-1 0 0,1-1 0,0 1 0,-1-1 0,1 1 0,-1 0 0,1-1 0,-1 1 0,-1-3 0,0 2 0,0 0 0,0 0 0,0 0 0,0 0 0,0 1 0,0-1 0,0 1 0,-1-1 0,1 1 0,0 0 0,-1-1 0,1 1 0,-1 0 0,0 1 0,1-1 0,-5 0 0,0 0 0,-1 1 0,1 0 0,0 0 0,-1 1 0,1 0 0,0 0 0,-1 1 0,1 0 0,0 0 0,0 0 0,1 1 0,-1 0 0,0 1 0,1 0 0,0-1 0,-10 10 0,8-7 0,1 1 0,1 0 0,-1 0 0,1 0 0,0 1 0,1 0 0,0 0 0,0 1 0,1-1 0,0 1 0,0 0 0,-3 14 0,6-16 0,0-1 0,0 0 0,1 1 0,0-1 0,0 1 0,0-1 0,1 0 0,0 1 0,0-1 0,1 0 0,0 0 0,0 1 0,0-1 0,1-1 0,0 1 0,0 0 0,0-1 0,1 1 0,-1-1 0,1 0 0,1 0 0,-1-1 0,1 1 0,0-1 0,0 0 0,0 0 0,6 3 0,-5-3 0,1 0 0,0 0 0,0-1 0,0 0 0,0 0 0,0-1 0,1 0 0,-1 0 0,1 0 0,-1-1 0,1 0 0,0-1 0,-1 0 0,1 0 0,0 0 0,-1-1 0,1-1 0,-1 1 0,1-1 0,-1 0 0,0-1 0,10-4 0,-11 3 0,1 0 0,-2-1 0,1 1 0,0-1 0,-1-1 0,0 1 0,0-1 0,-1 0 0,1 0 0,-1 0 0,-1-1 0,1 1 0,-1-1 0,0 0 0,-1 0 0,1 0 0,-2 0 0,1 0 0,-1-1 0,0 1 0,0-1 0,-1 1 0,0 0 0,0-1 0,-1 1 0,0-1 0,0 1 0,-1 0 0,1-1 0,-2 1 0,1 0 0,-5-7 0,5 9 22,-1 1-1,0-1 0,0 0 1,0 1-1,-1 0 0,1 0 1,-1 0-1,0 0 0,0 1 1,-1-1-1,1 1 0,-1 0 1,0 1-1,0-1 0,-6-2 1,1 2-236,1 0 1,-1 1 0,0 0-1,0 0 1,0 1 0,0 1-1,-15 0 1,10 1-6613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34.428"/>
    </inkml:context>
    <inkml:brush xml:id="br0">
      <inkml:brushProperty name="width" value="0.05" units="cm"/>
      <inkml:brushProperty name="height" value="0.05" units="cm"/>
      <inkml:brushProperty name="color" value="#FFFFFF"/>
    </inkml:brush>
  </inkml:definitions>
  <inkml:trace contextRef="#ctx0" brushRef="#br0">0 1 24575,'0'763'0,"9"-599"0,1 7 0,-11-51-1365,1-105-5461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57:58.213"/>
    </inkml:context>
    <inkml:brush xml:id="br0">
      <inkml:brushProperty name="width" value="0.05" units="cm"/>
      <inkml:brushProperty name="height" value="0.05" units="cm"/>
      <inkml:brushProperty name="color" value="#FFFFFF"/>
    </inkml:brush>
  </inkml:definitions>
  <inkml:trace contextRef="#ctx0" brushRef="#br0">240 22 24575,'0'-21'0,"0"25"0,0 38 0,-53 429 0,49-443 0,-39 225 0,-89 291 0,131-539 0,-1 0 0,1 0 0,0 0 0,0 1 0,0-1 0,1 0 0,-1 0 0,2 8 0,-1-11 0,1 0 0,0-1 0,0 1 0,-1 0 0,1-1 0,0 1 0,0-1 0,0 1 0,1-1 0,-1 1 0,0-1 0,0 0 0,1 0 0,-1 1 0,1-1 0,-1 0 0,1 0 0,-1 0 0,1-1 0,0 1 0,0 0 0,-1-1 0,1 1 0,0-1 0,0 1 0,-1-1 0,4 0 0,21 3 0,-1-2 0,1-1 0,-1-1 0,36-5 0,-14 1 0,841-38-429,3 43-230,-457 2 537,-413-2 122,3 0 0,39-4 0,-45-2-89,-18 6 101,0-1 0,1 1 0,-1 0 0,0-1 0,0 1 0,1 0 0,-1-1 0,0 1 0,0 0 0,1-1 0,-1 1 0,0-1 0,0 1 0,0 0 0,0-1 0,0 1 0,1-1 0,-1 1 0,0-1 0,0 1 0,0 0 0,0-1 0,-1 0 0,1-1-67,-1 0-1,0 0 1,0 0-1,0 0 0,-1 0 1,1 0-1,0 0 0,-1 0 1,1 1-1,-1-1 1,-2-1-1,-20-18-6457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5/16/2025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7662" y="1498600"/>
            <a:ext cx="7008574" cy="711200"/>
          </a:xfrm>
          <a:prstGeom prst="rect">
            <a:avLst/>
          </a:prstGeom>
        </p:spPr>
        <p:txBody>
          <a:bodyPr vert="horz" lIns="91440" tIns="45720" rIns="91440" bIns="45720" rtlCol="0" anchor="ctr">
            <a:noAutofit/>
          </a:bodyPr>
          <a:lstStyle>
            <a:lvl1pPr algn="r">
              <a:defRPr lang="en-US" sz="4799" dirty="0"/>
            </a:lvl1pPr>
          </a:lstStyle>
          <a:p>
            <a:pPr lvl="0"/>
            <a:r>
              <a:rPr lang="en-US" dirty="0"/>
              <a:t>Click to edit title</a:t>
            </a:r>
          </a:p>
        </p:txBody>
      </p:sp>
      <p:sp>
        <p:nvSpPr>
          <p:cNvPr id="3" name="Subtitle 2"/>
          <p:cNvSpPr>
            <a:spLocks noGrp="1"/>
          </p:cNvSpPr>
          <p:nvPr>
            <p:ph type="subTitle" idx="1"/>
          </p:nvPr>
        </p:nvSpPr>
        <p:spPr>
          <a:xfrm>
            <a:off x="4367662" y="2209800"/>
            <a:ext cx="7008574" cy="1219200"/>
          </a:xfrm>
        </p:spPr>
        <p:txBody>
          <a:bodyPr/>
          <a:lstStyle>
            <a:lvl1pPr marL="0" indent="0" algn="r">
              <a:buNone/>
              <a:defRPr>
                <a:solidFill>
                  <a:schemeClr val="bg1">
                    <a:lumMod val="50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BA5CE939-B381-3A45-13A6-F58CC000B4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542198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609441" y="6356351"/>
            <a:ext cx="2844059" cy="365125"/>
          </a:xfrm>
        </p:spPr>
        <p:txBody>
          <a:bodyPr/>
          <a:lstStyle>
            <a:lvl1pPr algn="l">
              <a:defRPr/>
            </a:lvl1pPr>
          </a:lstStyle>
          <a:p>
            <a:fld id="{B6F15528-21DE-4FAA-801E-634DDDAF4B2B}" type="slidenum">
              <a:rPr lang="en-US" smtClean="0"/>
              <a:pPr/>
              <a:t>‹#›</a:t>
            </a:fld>
            <a:endParaRPr lang="en-US"/>
          </a:p>
        </p:txBody>
      </p:sp>
      <p:sp>
        <p:nvSpPr>
          <p:cNvPr id="8"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BE9035D6-1EB0-67FD-788E-258B941A5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831276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2833" y="4406901"/>
            <a:ext cx="10360501" cy="1362075"/>
          </a:xfrm>
          <a:prstGeom prst="rect">
            <a:avLst/>
          </a:prstGeom>
        </p:spPr>
        <p:txBody>
          <a:bodyPr anchor="t"/>
          <a:lstStyle>
            <a:lvl1pPr algn="l">
              <a:defRPr sz="4266" b="1" cap="none"/>
            </a:lvl1pPr>
          </a:lstStyle>
          <a:p>
            <a:r>
              <a:rPr lang="en-US"/>
              <a:t>Click to edit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66">
                <a:solidFill>
                  <a:schemeClr val="tx1">
                    <a:tint val="75000"/>
                  </a:schemeClr>
                </a:solidFill>
              </a:defRPr>
            </a:lvl1pPr>
            <a:lvl2pPr marL="609448" indent="0">
              <a:buNone/>
              <a:defRPr sz="2399">
                <a:solidFill>
                  <a:schemeClr val="tx1">
                    <a:tint val="75000"/>
                  </a:schemeClr>
                </a:solidFill>
              </a:defRPr>
            </a:lvl2pPr>
            <a:lvl3pPr marL="1218895" indent="0">
              <a:buNone/>
              <a:defRPr sz="2133">
                <a:solidFill>
                  <a:schemeClr val="tx1">
                    <a:tint val="75000"/>
                  </a:schemeClr>
                </a:solidFill>
              </a:defRPr>
            </a:lvl3pPr>
            <a:lvl4pPr marL="1828343" indent="0">
              <a:buNone/>
              <a:defRPr sz="1866">
                <a:solidFill>
                  <a:schemeClr val="tx1">
                    <a:tint val="75000"/>
                  </a:schemeClr>
                </a:solidFill>
              </a:defRPr>
            </a:lvl4pPr>
            <a:lvl5pPr marL="2437790" indent="0">
              <a:buNone/>
              <a:defRPr sz="1866">
                <a:solidFill>
                  <a:schemeClr val="tx1">
                    <a:tint val="75000"/>
                  </a:schemeClr>
                </a:solidFill>
              </a:defRPr>
            </a:lvl5pPr>
            <a:lvl6pPr marL="3047238" indent="0">
              <a:buNone/>
              <a:defRPr sz="1866">
                <a:solidFill>
                  <a:schemeClr val="tx1">
                    <a:tint val="75000"/>
                  </a:schemeClr>
                </a:solidFill>
              </a:defRPr>
            </a:lvl6pPr>
            <a:lvl7pPr marL="3656686" indent="0">
              <a:buNone/>
              <a:defRPr sz="1866">
                <a:solidFill>
                  <a:schemeClr val="tx1">
                    <a:tint val="75000"/>
                  </a:schemeClr>
                </a:solidFill>
              </a:defRPr>
            </a:lvl7pPr>
            <a:lvl8pPr marL="4266133" indent="0">
              <a:buNone/>
              <a:defRPr sz="1866">
                <a:solidFill>
                  <a:schemeClr val="tx1">
                    <a:tint val="75000"/>
                  </a:schemeClr>
                </a:solidFill>
              </a:defRPr>
            </a:lvl8pPr>
            <a:lvl9pPr marL="4875581" indent="0">
              <a:buNone/>
              <a:defRPr sz="1866">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a:xfrm>
            <a:off x="304721" y="6356351"/>
            <a:ext cx="2844059" cy="365125"/>
          </a:xfrm>
        </p:spPr>
        <p:txBody>
          <a:bodyPr/>
          <a:lstStyle>
            <a:lvl1pPr algn="l">
              <a:defRPr/>
            </a:lvl1p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19859E39-C1F4-F452-A609-81C93B9864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573735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76201"/>
            <a:ext cx="10969943" cy="812801"/>
          </a:xfrm>
          <a:prstGeom prst="rect">
            <a:avLst/>
          </a:prstGeom>
        </p:spPr>
        <p:txBody>
          <a:bodyPr/>
          <a:lstStyle/>
          <a:p>
            <a:r>
              <a:rPr lang="en-US" dirty="0"/>
              <a:t>Click to edit title style</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5383398"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6195986" y="1295400"/>
            <a:ext cx="5383398" cy="4876800"/>
          </a:xfrm>
        </p:spPr>
        <p:txBody>
          <a:bodyPr>
            <a:normAutofit/>
          </a:bodyPr>
          <a:lstStyle>
            <a:lvl1pPr marL="0" inden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yellow circle with black letters and a black background&#10;&#10;Description automatically generated">
            <a:extLst>
              <a:ext uri="{FF2B5EF4-FFF2-40B4-BE49-F238E27FC236}">
                <a16:creationId xmlns:a16="http://schemas.microsoft.com/office/drawing/2014/main" id="{361F23F3-4276-7AC6-FA37-CDC6351B9F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20630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8"/>
          <p:cNvSpPr>
            <a:spLocks noGrp="1"/>
          </p:cNvSpPr>
          <p:nvPr>
            <p:ph sz="quarter" idx="15"/>
          </p:nvPr>
        </p:nvSpPr>
        <p:spPr>
          <a:xfrm>
            <a:off x="8024310"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5FDBF0D3-6CF9-4440-94E9-AA4A742169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030060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09441"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p:cNvSpPr>
            <a:spLocks noGrp="1"/>
          </p:cNvSpPr>
          <p:nvPr>
            <p:ph sz="quarter" idx="14"/>
          </p:nvPr>
        </p:nvSpPr>
        <p:spPr>
          <a:xfrm>
            <a:off x="4316876" y="1295400"/>
            <a:ext cx="3555074" cy="4876800"/>
          </a:xfrm>
        </p:spPr>
        <p:txBody>
          <a:bodyPr>
            <a:normAutofit/>
          </a:bodyPr>
          <a:lstStyle>
            <a:lvl1pPr marL="0" indent="0">
              <a:buFont typeface="Arial" pitchFamily="34" charset="0"/>
              <a:buNone/>
              <a:defRPr sz="1866"/>
            </a:lvl1pPr>
            <a:lvl2pPr>
              <a:defRPr sz="1600"/>
            </a:lvl2pPr>
            <a:lvl3pPr>
              <a:defRPr sz="1466"/>
            </a:lvl3pPr>
            <a:lvl4pPr>
              <a:defRPr sz="1466"/>
            </a:lvl4pPr>
            <a:lvl5pPr>
              <a:defRPr sz="14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CB3935A3-C998-9B3D-079E-B7BC7E8C2A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364905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a:xfrm>
            <a:off x="203147" y="6375400"/>
            <a:ext cx="2844059" cy="365125"/>
          </a:xfrm>
        </p:spPr>
        <p:txBody>
          <a:bodyPr/>
          <a:lstStyle>
            <a:lvl1pPr algn="l">
              <a:defRPr/>
            </a:lvl1pPr>
          </a:lstStyle>
          <a:p>
            <a:fld id="{B6F15528-21DE-4FAA-801E-634DDDAF4B2B}" type="slidenum">
              <a:rPr lang="en-US" smtClean="0"/>
              <a:pPr/>
              <a:t>‹#›</a:t>
            </a:fld>
            <a:endParaRPr lang="en-US"/>
          </a:p>
        </p:txBody>
      </p:sp>
      <p:sp>
        <p:nvSpPr>
          <p:cNvPr id="6" name="Title 1"/>
          <p:cNvSpPr>
            <a:spLocks noGrp="1"/>
          </p:cNvSpPr>
          <p:nvPr>
            <p:ph type="title" hasCustomPrompt="1"/>
          </p:nvPr>
        </p:nvSpPr>
        <p:spPr>
          <a:xfrm>
            <a:off x="222045" y="279401"/>
            <a:ext cx="10969943" cy="711201"/>
          </a:xfrm>
          <a:prstGeom prst="rect">
            <a:avLst/>
          </a:prstGeom>
        </p:spPr>
        <p:txBody>
          <a:bodyPr/>
          <a:lstStyle>
            <a:lvl1pPr>
              <a:defRPr sz="3466">
                <a:gradFill>
                  <a:gsLst>
                    <a:gs pos="0">
                      <a:srgbClr val="002060"/>
                    </a:gs>
                    <a:gs pos="100000">
                      <a:srgbClr val="0070C0"/>
                    </a:gs>
                  </a:gsLst>
                  <a:lin ang="5400000" scaled="0"/>
                </a:gradFill>
                <a:latin typeface="Cooper Black" panose="0208090404030B020404" pitchFamily="18" charset="0"/>
              </a:defRPr>
            </a:lvl1pPr>
          </a:lstStyle>
          <a:p>
            <a:r>
              <a:rPr lang="en-US" dirty="0"/>
              <a:t>Click to edit title style</a:t>
            </a:r>
          </a:p>
        </p:txBody>
      </p:sp>
      <p:pic>
        <p:nvPicPr>
          <p:cNvPr id="8" name="Picture 7" descr="A yellow circle with black letters and a black background&#10;&#10;Description automatically generated">
            <a:extLst>
              <a:ext uri="{FF2B5EF4-FFF2-40B4-BE49-F238E27FC236}">
                <a16:creationId xmlns:a16="http://schemas.microsoft.com/office/drawing/2014/main" id="{547D5447-D822-E114-D105-30608DBB5E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810" y="76201"/>
            <a:ext cx="658210" cy="650287"/>
          </a:xfrm>
          <a:prstGeom prst="rect">
            <a:avLst/>
          </a:prstGeom>
        </p:spPr>
      </p:pic>
    </p:spTree>
    <p:extLst>
      <p:ext uri="{BB962C8B-B14F-4D97-AF65-F5344CB8AC3E}">
        <p14:creationId xmlns:p14="http://schemas.microsoft.com/office/powerpoint/2010/main" val="1635154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www.anubhavtrainings.com</a:t>
            </a:r>
          </a:p>
        </p:txBody>
      </p:sp>
      <p:sp>
        <p:nvSpPr>
          <p:cNvPr id="4" name="Slide Number Placeholder 3"/>
          <p:cNvSpPr>
            <a:spLocks noGrp="1"/>
          </p:cNvSpPr>
          <p:nvPr>
            <p:ph type="sldNum" sz="quarter" idx="12"/>
          </p:nvPr>
        </p:nvSpPr>
        <p:spPr>
          <a:xfrm>
            <a:off x="203147" y="6356351"/>
            <a:ext cx="2844059" cy="365125"/>
          </a:xfrm>
        </p:spPr>
        <p:txBody>
          <a:bodyPr/>
          <a:lstStyle>
            <a:lvl1pPr algn="l">
              <a:defRPr/>
            </a:lvl1pPr>
          </a:lstStyle>
          <a:p>
            <a:fld id="{B6F15528-21DE-4FAA-801E-634DDDAF4B2B}" type="slidenum">
              <a:rPr lang="en-US" smtClean="0"/>
              <a:pPr/>
              <a:t>‹#›</a:t>
            </a:fld>
            <a:endParaRPr lang="en-US"/>
          </a:p>
        </p:txBody>
      </p:sp>
      <p:pic>
        <p:nvPicPr>
          <p:cNvPr id="5" name="Picture 4" descr="A yellow circle with black letters and a black background&#10;&#10;Description automatically generated">
            <a:extLst>
              <a:ext uri="{FF2B5EF4-FFF2-40B4-BE49-F238E27FC236}">
                <a16:creationId xmlns:a16="http://schemas.microsoft.com/office/drawing/2014/main" id="{BFC459EA-C247-C5E7-6491-AEF2B5F9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330047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1092200"/>
            <a:ext cx="4010039" cy="1162051"/>
          </a:xfrm>
          <a:prstGeom prst="rect">
            <a:avLst/>
          </a:prstGeo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5492" y="1092201"/>
            <a:ext cx="6813892" cy="5033964"/>
          </a:xfrm>
        </p:spPr>
        <p:txBody>
          <a:bodyPr>
            <a:normAutofit/>
          </a:bodyPr>
          <a:lstStyle>
            <a:lvl1pPr>
              <a:defRPr sz="3199"/>
            </a:lvl1pPr>
            <a:lvl2pPr>
              <a:defRPr sz="2666"/>
            </a:lvl2pPr>
            <a:lvl3pPr>
              <a:defRPr sz="2399"/>
            </a:lvl3pPr>
            <a:lvl4pPr>
              <a:defRPr sz="2133"/>
            </a:lvl4pPr>
            <a:lvl5pPr>
              <a:defRPr sz="2133"/>
            </a:lvl5pPr>
            <a:lvl6pPr>
              <a:defRPr sz="2666"/>
            </a:lvl6pPr>
            <a:lvl7pPr>
              <a:defRPr sz="2666"/>
            </a:lvl7pPr>
            <a:lvl8pPr>
              <a:defRPr sz="2666"/>
            </a:lvl8pPr>
            <a:lvl9pPr>
              <a:defRPr sz="266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443" y="2311401"/>
            <a:ext cx="4010039" cy="3814764"/>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40C7AE83-204E-A484-7237-A7EA3EBC4D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070329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a:prstGeom prst="rect">
            <a:avLst/>
          </a:prstGeo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095" y="1193799"/>
            <a:ext cx="7313295" cy="3533775"/>
          </a:xfrm>
        </p:spPr>
        <p:txBody>
          <a:bodyPr/>
          <a:lstStyle>
            <a:lvl1pPr marL="0" indent="0">
              <a:buNone/>
              <a:defRPr sz="4266"/>
            </a:lvl1pPr>
            <a:lvl2pPr marL="609448" indent="0">
              <a:buNone/>
              <a:defRPr sz="3732"/>
            </a:lvl2pPr>
            <a:lvl3pPr marL="1218895" indent="0">
              <a:buNone/>
              <a:defRPr sz="3199"/>
            </a:lvl3pPr>
            <a:lvl4pPr marL="1828343" indent="0">
              <a:buNone/>
              <a:defRPr sz="2666"/>
            </a:lvl4pPr>
            <a:lvl5pPr marL="2437790"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866"/>
            </a:lvl1pPr>
            <a:lvl2pPr marL="609448" indent="0">
              <a:buNone/>
              <a:defRPr sz="1600"/>
            </a:lvl2pPr>
            <a:lvl3pPr marL="1218895" indent="0">
              <a:buNone/>
              <a:defRPr sz="1333"/>
            </a:lvl3pPr>
            <a:lvl4pPr marL="1828343" indent="0">
              <a:buNone/>
              <a:defRPr sz="1200"/>
            </a:lvl4pPr>
            <a:lvl5pPr marL="2437790" indent="0">
              <a:buNone/>
              <a:defRPr sz="1200"/>
            </a:lvl5pPr>
            <a:lvl6pPr marL="3047238" indent="0">
              <a:buNone/>
              <a:defRPr sz="1200"/>
            </a:lvl6pPr>
            <a:lvl7pPr marL="3656686" indent="0">
              <a:buNone/>
              <a:defRPr sz="1200"/>
            </a:lvl7pPr>
            <a:lvl8pPr marL="4266133" indent="0">
              <a:buNone/>
              <a:defRPr sz="1200"/>
            </a:lvl8pPr>
            <a:lvl9pPr marL="4875581"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www.anubhavtrainings.com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descr="A yellow circle with black letters and a black background&#10;&#10;Description automatically generated">
            <a:extLst>
              <a:ext uri="{FF2B5EF4-FFF2-40B4-BE49-F238E27FC236}">
                <a16:creationId xmlns:a16="http://schemas.microsoft.com/office/drawing/2014/main" id="{23DAEE89-C03B-1705-0782-CE3B90349A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595878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1"/>
          <p:cNvSpPr>
            <a:spLocks noGrp="1"/>
          </p:cNvSpPr>
          <p:nvPr>
            <p:ph type="title" hasCustomPrompt="1"/>
          </p:nvPr>
        </p:nvSpPr>
        <p:spPr>
          <a:xfrm>
            <a:off x="609441" y="584201"/>
            <a:ext cx="10969943" cy="711201"/>
          </a:xfrm>
          <a:prstGeom prst="rect">
            <a:avLst/>
          </a:prstGeom>
        </p:spPr>
        <p:txBody>
          <a:bodyPr/>
          <a:lstStyle>
            <a:lvl1pPr>
              <a:defRPr sz="3732">
                <a:gradFill>
                  <a:gsLst>
                    <a:gs pos="0">
                      <a:srgbClr val="002060"/>
                    </a:gs>
                    <a:gs pos="100000">
                      <a:srgbClr val="0070C0"/>
                    </a:gs>
                  </a:gsLst>
                  <a:lin ang="5400000" scaled="0"/>
                </a:gradFill>
              </a:defRPr>
            </a:lvl1pPr>
          </a:lstStyle>
          <a:p>
            <a:r>
              <a:rPr lang="en-US" dirty="0"/>
              <a:t>Click to edit title style</a:t>
            </a:r>
          </a:p>
        </p:txBody>
      </p:sp>
      <p:pic>
        <p:nvPicPr>
          <p:cNvPr id="2" name="Picture 1" descr="A yellow circle with black letters and a black background&#10;&#10;Description automatically generated">
            <a:extLst>
              <a:ext uri="{FF2B5EF4-FFF2-40B4-BE49-F238E27FC236}">
                <a16:creationId xmlns:a16="http://schemas.microsoft.com/office/drawing/2014/main" id="{FDBE062A-C013-A203-17DC-F9C61DBF2E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1367704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836898" y="1396999"/>
            <a:ext cx="2742486" cy="4729164"/>
          </a:xfrm>
          <a:prstGeom prst="rect">
            <a:avLst/>
          </a:prstGeom>
        </p:spPr>
        <p:txBody>
          <a:bodyPr vert="eaVert"/>
          <a:lstStyle/>
          <a:p>
            <a:r>
              <a:rPr lang="en-US" dirty="0"/>
              <a:t>Click to edit title style</a:t>
            </a:r>
          </a:p>
        </p:txBody>
      </p:sp>
      <p:sp>
        <p:nvSpPr>
          <p:cNvPr id="3" name="Vertical Text Placeholder 2"/>
          <p:cNvSpPr>
            <a:spLocks noGrp="1"/>
          </p:cNvSpPr>
          <p:nvPr>
            <p:ph type="body" orient="vert" idx="1"/>
          </p:nvPr>
        </p:nvSpPr>
        <p:spPr>
          <a:xfrm>
            <a:off x="609441" y="1396999"/>
            <a:ext cx="8024310" cy="47291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www.anubhavtrainings.com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yellow circle with black letters and a black background&#10;&#10;Description automatically generated">
            <a:extLst>
              <a:ext uri="{FF2B5EF4-FFF2-40B4-BE49-F238E27FC236}">
                <a16:creationId xmlns:a16="http://schemas.microsoft.com/office/drawing/2014/main" id="{CA6DBE16-F08A-6A41-329C-56621EE53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2957693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3">
            <a:lum/>
          </a:blip>
          <a:srcRect/>
          <a:stretch>
            <a:fillRect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803400"/>
            <a:ext cx="10969943" cy="1727200"/>
          </a:xfrm>
          <a:prstGeom prst="rect">
            <a:avLst/>
          </a:prstGeom>
        </p:spPr>
        <p:txBody>
          <a:bodyPr/>
          <a:lstStyle>
            <a:lvl1pPr algn="l">
              <a:defRPr sz="7998" b="1">
                <a:gradFill flip="none" rotWithShape="1">
                  <a:gsLst>
                    <a:gs pos="0">
                      <a:srgbClr val="0070C0"/>
                    </a:gs>
                    <a:gs pos="100000">
                      <a:srgbClr val="00B0F0"/>
                    </a:gs>
                  </a:gsLst>
                  <a:lin ang="16200000" scaled="1"/>
                  <a:tileRect/>
                </a:gradFill>
                <a:effectLst/>
              </a:defRPr>
            </a:lvl1pPr>
          </a:lstStyle>
          <a:p>
            <a:r>
              <a:rPr lang="en-US"/>
              <a:t>Thank You</a:t>
            </a:r>
            <a:endParaRPr lang="en-US" dirty="0"/>
          </a:p>
        </p:txBody>
      </p:sp>
      <p:sp>
        <p:nvSpPr>
          <p:cNvPr id="3" name="Subtitle 2"/>
          <p:cNvSpPr>
            <a:spLocks noGrp="1"/>
          </p:cNvSpPr>
          <p:nvPr>
            <p:ph type="subTitle" idx="1" hasCustomPrompt="1"/>
          </p:nvPr>
        </p:nvSpPr>
        <p:spPr>
          <a:xfrm>
            <a:off x="609441" y="3530600"/>
            <a:ext cx="10969943" cy="1219200"/>
          </a:xfrm>
        </p:spPr>
        <p:txBody>
          <a:bodyPr/>
          <a:lstStyle>
            <a:lvl1pPr marL="0" indent="0" algn="l">
              <a:buNone/>
              <a:defRPr>
                <a:solidFill>
                  <a:schemeClr val="tx1">
                    <a:lumMod val="85000"/>
                    <a:lumOff val="15000"/>
                  </a:schemeClr>
                </a:solidFill>
                <a:effectLst/>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a:t>Contact Information</a:t>
            </a:r>
            <a:endParaRPr lang="en-US" dirty="0"/>
          </a:p>
        </p:txBody>
      </p:sp>
      <p:pic>
        <p:nvPicPr>
          <p:cNvPr id="4" name="Picture 3" descr="A yellow circle with black letters and a black background&#10;&#10;Description automatically generated">
            <a:extLst>
              <a:ext uri="{FF2B5EF4-FFF2-40B4-BE49-F238E27FC236}">
                <a16:creationId xmlns:a16="http://schemas.microsoft.com/office/drawing/2014/main" id="{624E307F-BC23-D6AD-3DDE-45757A637A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76238" y="177800"/>
            <a:ext cx="731437" cy="722632"/>
          </a:xfrm>
          <a:prstGeom prst="rect">
            <a:avLst/>
          </a:prstGeom>
        </p:spPr>
      </p:pic>
    </p:spTree>
    <p:extLst>
      <p:ext uri="{BB962C8B-B14F-4D97-AF65-F5344CB8AC3E}">
        <p14:creationId xmlns:p14="http://schemas.microsoft.com/office/powerpoint/2010/main" val="678133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5/16/2025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5/16/2025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1" y="1295401"/>
            <a:ext cx="10969943" cy="48307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40CB006-912F-44E1-9560-9CBFEBE946EF}" type="datetime4">
              <a:rPr lang="en-US" smtClean="0"/>
              <a:t>May 16, 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t>slidemodel.com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5160400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hdr="0"/>
  <p:txStyles>
    <p:titleStyle>
      <a:lvl1pPr algn="l" defTabSz="1218895" rtl="0" eaLnBrk="1" latinLnBrk="0" hangingPunct="1">
        <a:spcBef>
          <a:spcPct val="0"/>
        </a:spcBef>
        <a:buNone/>
        <a:defRPr lang="en-US" sz="3732" b="1" kern="1200" dirty="0">
          <a:gradFill flip="none" rotWithShape="1">
            <a:gsLst>
              <a:gs pos="0">
                <a:srgbClr val="26588D"/>
              </a:gs>
              <a:gs pos="100000">
                <a:srgbClr val="4197C6"/>
              </a:gs>
            </a:gsLst>
            <a:lin ang="16200000" scaled="1"/>
            <a:tileRect/>
          </a:gradFill>
          <a:latin typeface="Arial" pitchFamily="34" charset="0"/>
          <a:ea typeface="+mj-ea"/>
          <a:cs typeface="Arial" pitchFamily="34" charset="0"/>
        </a:defRPr>
      </a:lvl1pPr>
    </p:titleStyle>
    <p:bodyStyle>
      <a:lvl1pPr marL="457086" indent="-457086" algn="l" defTabSz="1218895" rtl="0" eaLnBrk="1" latinLnBrk="0" hangingPunct="1">
        <a:spcBef>
          <a:spcPct val="20000"/>
        </a:spcBef>
        <a:buFont typeface="Arial" pitchFamily="34" charset="0"/>
        <a:buChar char="•"/>
        <a:defRPr sz="3199" kern="1200">
          <a:solidFill>
            <a:schemeClr val="tx1"/>
          </a:solidFill>
          <a:latin typeface="+mn-lt"/>
          <a:ea typeface="+mn-ea"/>
          <a:cs typeface="+mn-cs"/>
        </a:defRPr>
      </a:lvl1pPr>
      <a:lvl2pPr marL="990352" indent="-380905"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2pPr>
      <a:lvl3pPr marL="1523619" indent="-304724" algn="l" defTabSz="1218895" rtl="0" eaLnBrk="1" latinLnBrk="0" hangingPunct="1">
        <a:spcBef>
          <a:spcPct val="20000"/>
        </a:spcBef>
        <a:buFont typeface="Arial" pitchFamily="34" charset="0"/>
        <a:buChar char="•"/>
        <a:defRPr sz="2399" kern="1200">
          <a:solidFill>
            <a:schemeClr val="tx1"/>
          </a:solidFill>
          <a:latin typeface="+mn-lt"/>
          <a:ea typeface="+mn-ea"/>
          <a:cs typeface="+mn-cs"/>
        </a:defRPr>
      </a:lvl3pPr>
      <a:lvl4pPr marL="2133067"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4pPr>
      <a:lvl5pPr marL="2742514" indent="-304724" algn="l" defTabSz="1218895" rtl="0" eaLnBrk="1" latinLnBrk="0" hangingPunct="1">
        <a:spcBef>
          <a:spcPct val="20000"/>
        </a:spcBef>
        <a:buFont typeface="Arial" pitchFamily="34" charset="0"/>
        <a:buChar char="»"/>
        <a:defRPr sz="2133" kern="1200">
          <a:solidFill>
            <a:schemeClr val="tx1"/>
          </a:solidFill>
          <a:latin typeface="+mn-lt"/>
          <a:ea typeface="+mn-ea"/>
          <a:cs typeface="+mn-cs"/>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s://api.sap.com/"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8.xml"/><Relationship Id="rId18" Type="http://schemas.openxmlformats.org/officeDocument/2006/relationships/image" Target="../media/image30.png"/><Relationship Id="rId26" Type="http://schemas.openxmlformats.org/officeDocument/2006/relationships/image" Target="../media/image34.png"/><Relationship Id="rId3" Type="http://schemas.openxmlformats.org/officeDocument/2006/relationships/customXml" Target="../ink/ink3.xml"/><Relationship Id="rId21" Type="http://schemas.openxmlformats.org/officeDocument/2006/relationships/customXml" Target="../ink/ink12.xml"/><Relationship Id="rId7" Type="http://schemas.openxmlformats.org/officeDocument/2006/relationships/customXml" Target="../ink/ink5.xml"/><Relationship Id="rId12" Type="http://schemas.openxmlformats.org/officeDocument/2006/relationships/image" Target="../media/image27.png"/><Relationship Id="rId17" Type="http://schemas.openxmlformats.org/officeDocument/2006/relationships/customXml" Target="../ink/ink10.xml"/><Relationship Id="rId25" Type="http://schemas.openxmlformats.org/officeDocument/2006/relationships/customXml" Target="../ink/ink14.xml"/><Relationship Id="rId2" Type="http://schemas.openxmlformats.org/officeDocument/2006/relationships/image" Target="../media/image22.png"/><Relationship Id="rId16" Type="http://schemas.openxmlformats.org/officeDocument/2006/relationships/image" Target="../media/image29.png"/><Relationship Id="rId20" Type="http://schemas.openxmlformats.org/officeDocument/2006/relationships/image" Target="../media/image31.png"/><Relationship Id="rId29"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7.xml"/><Relationship Id="rId24" Type="http://schemas.openxmlformats.org/officeDocument/2006/relationships/image" Target="../media/image33.png"/><Relationship Id="rId32" Type="http://schemas.openxmlformats.org/officeDocument/2006/relationships/image" Target="../media/image37.png"/><Relationship Id="rId5" Type="http://schemas.openxmlformats.org/officeDocument/2006/relationships/customXml" Target="../ink/ink4.xml"/><Relationship Id="rId15" Type="http://schemas.openxmlformats.org/officeDocument/2006/relationships/customXml" Target="../ink/ink9.xml"/><Relationship Id="rId23" Type="http://schemas.openxmlformats.org/officeDocument/2006/relationships/customXml" Target="../ink/ink13.xml"/><Relationship Id="rId28" Type="http://schemas.openxmlformats.org/officeDocument/2006/relationships/image" Target="../media/image35.png"/><Relationship Id="rId10" Type="http://schemas.openxmlformats.org/officeDocument/2006/relationships/image" Target="../media/image26.png"/><Relationship Id="rId19" Type="http://schemas.openxmlformats.org/officeDocument/2006/relationships/customXml" Target="../ink/ink11.xml"/><Relationship Id="rId31" Type="http://schemas.openxmlformats.org/officeDocument/2006/relationships/customXml" Target="../ink/ink17.xml"/><Relationship Id="rId4" Type="http://schemas.openxmlformats.org/officeDocument/2006/relationships/image" Target="../media/image23.png"/><Relationship Id="rId9" Type="http://schemas.openxmlformats.org/officeDocument/2006/relationships/customXml" Target="../ink/ink6.xml"/><Relationship Id="rId14" Type="http://schemas.openxmlformats.org/officeDocument/2006/relationships/image" Target="../media/image28.png"/><Relationship Id="rId22" Type="http://schemas.openxmlformats.org/officeDocument/2006/relationships/image" Target="../media/image32.png"/><Relationship Id="rId27" Type="http://schemas.openxmlformats.org/officeDocument/2006/relationships/customXml" Target="../ink/ink15.xml"/><Relationship Id="rId30"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17" Type="http://schemas.openxmlformats.org/officeDocument/2006/relationships/image" Target="../media/image95.png"/><Relationship Id="rId299" Type="http://schemas.openxmlformats.org/officeDocument/2006/relationships/image" Target="../media/image186.png"/><Relationship Id="rId21" Type="http://schemas.openxmlformats.org/officeDocument/2006/relationships/image" Target="../media/image47.png"/><Relationship Id="rId63" Type="http://schemas.openxmlformats.org/officeDocument/2006/relationships/image" Target="../media/image68.png"/><Relationship Id="rId159" Type="http://schemas.openxmlformats.org/officeDocument/2006/relationships/image" Target="../media/image116.png"/><Relationship Id="rId170" Type="http://schemas.openxmlformats.org/officeDocument/2006/relationships/customXml" Target="../ink/ink102.xml"/><Relationship Id="rId226" Type="http://schemas.openxmlformats.org/officeDocument/2006/relationships/customXml" Target="../ink/ink130.xml"/><Relationship Id="rId268" Type="http://schemas.openxmlformats.org/officeDocument/2006/relationships/customXml" Target="../ink/ink151.xml"/><Relationship Id="rId32" Type="http://schemas.openxmlformats.org/officeDocument/2006/relationships/customXml" Target="../ink/ink33.xml"/><Relationship Id="rId74" Type="http://schemas.openxmlformats.org/officeDocument/2006/relationships/customXml" Target="../ink/ink54.xml"/><Relationship Id="rId128" Type="http://schemas.openxmlformats.org/officeDocument/2006/relationships/customXml" Target="../ink/ink81.xml"/><Relationship Id="rId5" Type="http://schemas.openxmlformats.org/officeDocument/2006/relationships/image" Target="../media/image39.png"/><Relationship Id="rId181" Type="http://schemas.openxmlformats.org/officeDocument/2006/relationships/image" Target="../media/image127.png"/><Relationship Id="rId237" Type="http://schemas.openxmlformats.org/officeDocument/2006/relationships/image" Target="../media/image155.png"/><Relationship Id="rId279" Type="http://schemas.openxmlformats.org/officeDocument/2006/relationships/image" Target="../media/image176.png"/><Relationship Id="rId43" Type="http://schemas.openxmlformats.org/officeDocument/2006/relationships/image" Target="../media/image58.png"/><Relationship Id="rId139" Type="http://schemas.openxmlformats.org/officeDocument/2006/relationships/image" Target="../media/image106.png"/><Relationship Id="rId290" Type="http://schemas.openxmlformats.org/officeDocument/2006/relationships/customXml" Target="../ink/ink162.xml"/><Relationship Id="rId85" Type="http://schemas.openxmlformats.org/officeDocument/2006/relationships/image" Target="../media/image79.png"/><Relationship Id="rId150" Type="http://schemas.openxmlformats.org/officeDocument/2006/relationships/customXml" Target="../ink/ink92.xml"/><Relationship Id="rId192" Type="http://schemas.openxmlformats.org/officeDocument/2006/relationships/customXml" Target="../ink/ink113.xml"/><Relationship Id="rId206" Type="http://schemas.openxmlformats.org/officeDocument/2006/relationships/customXml" Target="../ink/ink120.xml"/><Relationship Id="rId248" Type="http://schemas.openxmlformats.org/officeDocument/2006/relationships/customXml" Target="../ink/ink141.xml"/><Relationship Id="rId12" Type="http://schemas.openxmlformats.org/officeDocument/2006/relationships/customXml" Target="../ink/ink23.xml"/><Relationship Id="rId108" Type="http://schemas.openxmlformats.org/officeDocument/2006/relationships/customXml" Target="../ink/ink71.xml"/><Relationship Id="rId54" Type="http://schemas.openxmlformats.org/officeDocument/2006/relationships/customXml" Target="../ink/ink44.xml"/><Relationship Id="rId75" Type="http://schemas.openxmlformats.org/officeDocument/2006/relationships/image" Target="../media/image74.png"/><Relationship Id="rId96" Type="http://schemas.openxmlformats.org/officeDocument/2006/relationships/customXml" Target="../ink/ink65.xml"/><Relationship Id="rId140" Type="http://schemas.openxmlformats.org/officeDocument/2006/relationships/customXml" Target="../ink/ink87.xml"/><Relationship Id="rId161" Type="http://schemas.openxmlformats.org/officeDocument/2006/relationships/image" Target="../media/image117.png"/><Relationship Id="rId182" Type="http://schemas.openxmlformats.org/officeDocument/2006/relationships/customXml" Target="../ink/ink108.xml"/><Relationship Id="rId217" Type="http://schemas.openxmlformats.org/officeDocument/2006/relationships/image" Target="../media/image145.png"/><Relationship Id="rId6" Type="http://schemas.openxmlformats.org/officeDocument/2006/relationships/customXml" Target="../ink/ink20.xml"/><Relationship Id="rId238" Type="http://schemas.openxmlformats.org/officeDocument/2006/relationships/customXml" Target="../ink/ink136.xml"/><Relationship Id="rId259" Type="http://schemas.openxmlformats.org/officeDocument/2006/relationships/image" Target="../media/image166.png"/><Relationship Id="rId23" Type="http://schemas.openxmlformats.org/officeDocument/2006/relationships/image" Target="../media/image48.png"/><Relationship Id="rId119" Type="http://schemas.openxmlformats.org/officeDocument/2006/relationships/image" Target="../media/image96.png"/><Relationship Id="rId270" Type="http://schemas.openxmlformats.org/officeDocument/2006/relationships/customXml" Target="../ink/ink152.xml"/><Relationship Id="rId291" Type="http://schemas.openxmlformats.org/officeDocument/2006/relationships/image" Target="../media/image182.png"/><Relationship Id="rId44" Type="http://schemas.openxmlformats.org/officeDocument/2006/relationships/customXml" Target="../ink/ink39.xml"/><Relationship Id="rId65" Type="http://schemas.openxmlformats.org/officeDocument/2006/relationships/image" Target="../media/image69.png"/><Relationship Id="rId86" Type="http://schemas.openxmlformats.org/officeDocument/2006/relationships/customXml" Target="../ink/ink60.xml"/><Relationship Id="rId130" Type="http://schemas.openxmlformats.org/officeDocument/2006/relationships/customXml" Target="../ink/ink82.xml"/><Relationship Id="rId151" Type="http://schemas.openxmlformats.org/officeDocument/2006/relationships/image" Target="../media/image112.png"/><Relationship Id="rId172" Type="http://schemas.openxmlformats.org/officeDocument/2006/relationships/customXml" Target="../ink/ink103.xml"/><Relationship Id="rId193" Type="http://schemas.openxmlformats.org/officeDocument/2006/relationships/image" Target="../media/image133.png"/><Relationship Id="rId207" Type="http://schemas.openxmlformats.org/officeDocument/2006/relationships/image" Target="../media/image140.png"/><Relationship Id="rId228" Type="http://schemas.openxmlformats.org/officeDocument/2006/relationships/customXml" Target="../ink/ink131.xml"/><Relationship Id="rId249" Type="http://schemas.openxmlformats.org/officeDocument/2006/relationships/image" Target="../media/image161.png"/><Relationship Id="rId13" Type="http://schemas.openxmlformats.org/officeDocument/2006/relationships/image" Target="../media/image43.png"/><Relationship Id="rId109" Type="http://schemas.openxmlformats.org/officeDocument/2006/relationships/image" Target="../media/image91.png"/><Relationship Id="rId260" Type="http://schemas.openxmlformats.org/officeDocument/2006/relationships/customXml" Target="../ink/ink147.xml"/><Relationship Id="rId281" Type="http://schemas.openxmlformats.org/officeDocument/2006/relationships/image" Target="../media/image177.png"/><Relationship Id="rId34" Type="http://schemas.openxmlformats.org/officeDocument/2006/relationships/customXml" Target="../ink/ink34.xml"/><Relationship Id="rId55" Type="http://schemas.openxmlformats.org/officeDocument/2006/relationships/image" Target="../media/image64.png"/><Relationship Id="rId76" Type="http://schemas.openxmlformats.org/officeDocument/2006/relationships/customXml" Target="../ink/ink55.xml"/><Relationship Id="rId97" Type="http://schemas.openxmlformats.org/officeDocument/2006/relationships/image" Target="../media/image85.png"/><Relationship Id="rId120" Type="http://schemas.openxmlformats.org/officeDocument/2006/relationships/customXml" Target="../ink/ink77.xml"/><Relationship Id="rId141" Type="http://schemas.openxmlformats.org/officeDocument/2006/relationships/image" Target="../media/image107.png"/><Relationship Id="rId7" Type="http://schemas.openxmlformats.org/officeDocument/2006/relationships/image" Target="../media/image40.png"/><Relationship Id="rId162" Type="http://schemas.openxmlformats.org/officeDocument/2006/relationships/customXml" Target="../ink/ink98.xml"/><Relationship Id="rId183" Type="http://schemas.openxmlformats.org/officeDocument/2006/relationships/image" Target="../media/image128.png"/><Relationship Id="rId218" Type="http://schemas.openxmlformats.org/officeDocument/2006/relationships/customXml" Target="../ink/ink126.xml"/><Relationship Id="rId239" Type="http://schemas.openxmlformats.org/officeDocument/2006/relationships/image" Target="../media/image156.png"/><Relationship Id="rId250" Type="http://schemas.openxmlformats.org/officeDocument/2006/relationships/customXml" Target="../ink/ink142.xml"/><Relationship Id="rId271" Type="http://schemas.openxmlformats.org/officeDocument/2006/relationships/image" Target="../media/image172.png"/><Relationship Id="rId292" Type="http://schemas.openxmlformats.org/officeDocument/2006/relationships/customXml" Target="../ink/ink163.xml"/><Relationship Id="rId24" Type="http://schemas.openxmlformats.org/officeDocument/2006/relationships/customXml" Target="../ink/ink29.xml"/><Relationship Id="rId45" Type="http://schemas.openxmlformats.org/officeDocument/2006/relationships/image" Target="../media/image59.png"/><Relationship Id="rId66" Type="http://schemas.openxmlformats.org/officeDocument/2006/relationships/customXml" Target="../ink/ink50.xml"/><Relationship Id="rId87" Type="http://schemas.openxmlformats.org/officeDocument/2006/relationships/image" Target="../media/image80.png"/><Relationship Id="rId110" Type="http://schemas.openxmlformats.org/officeDocument/2006/relationships/customXml" Target="../ink/ink72.xml"/><Relationship Id="rId131" Type="http://schemas.openxmlformats.org/officeDocument/2006/relationships/image" Target="../media/image102.png"/><Relationship Id="rId152" Type="http://schemas.openxmlformats.org/officeDocument/2006/relationships/customXml" Target="../ink/ink93.xml"/><Relationship Id="rId173" Type="http://schemas.openxmlformats.org/officeDocument/2006/relationships/image" Target="../media/image123.png"/><Relationship Id="rId194" Type="http://schemas.openxmlformats.org/officeDocument/2006/relationships/customXml" Target="../ink/ink114.xml"/><Relationship Id="rId208" Type="http://schemas.openxmlformats.org/officeDocument/2006/relationships/customXml" Target="../ink/ink121.xml"/><Relationship Id="rId229" Type="http://schemas.openxmlformats.org/officeDocument/2006/relationships/image" Target="../media/image151.png"/><Relationship Id="rId240" Type="http://schemas.openxmlformats.org/officeDocument/2006/relationships/customXml" Target="../ink/ink137.xml"/><Relationship Id="rId261" Type="http://schemas.openxmlformats.org/officeDocument/2006/relationships/image" Target="../media/image167.png"/><Relationship Id="rId14" Type="http://schemas.openxmlformats.org/officeDocument/2006/relationships/customXml" Target="../ink/ink24.xml"/><Relationship Id="rId35" Type="http://schemas.openxmlformats.org/officeDocument/2006/relationships/image" Target="../media/image54.png"/><Relationship Id="rId56" Type="http://schemas.openxmlformats.org/officeDocument/2006/relationships/customXml" Target="../ink/ink45.xml"/><Relationship Id="rId77" Type="http://schemas.openxmlformats.org/officeDocument/2006/relationships/image" Target="../media/image75.png"/><Relationship Id="rId100" Type="http://schemas.openxmlformats.org/officeDocument/2006/relationships/customXml" Target="../ink/ink67.xml"/><Relationship Id="rId282" Type="http://schemas.openxmlformats.org/officeDocument/2006/relationships/customXml" Target="../ink/ink158.xml"/><Relationship Id="rId8" Type="http://schemas.openxmlformats.org/officeDocument/2006/relationships/customXml" Target="../ink/ink21.xml"/><Relationship Id="rId98" Type="http://schemas.openxmlformats.org/officeDocument/2006/relationships/customXml" Target="../ink/ink66.xml"/><Relationship Id="rId121" Type="http://schemas.openxmlformats.org/officeDocument/2006/relationships/image" Target="../media/image97.png"/><Relationship Id="rId142" Type="http://schemas.openxmlformats.org/officeDocument/2006/relationships/customXml" Target="../ink/ink88.xml"/><Relationship Id="rId163" Type="http://schemas.openxmlformats.org/officeDocument/2006/relationships/image" Target="../media/image118.png"/><Relationship Id="rId184" Type="http://schemas.openxmlformats.org/officeDocument/2006/relationships/customXml" Target="../ink/ink109.xml"/><Relationship Id="rId219" Type="http://schemas.openxmlformats.org/officeDocument/2006/relationships/image" Target="../media/image146.png"/><Relationship Id="rId230" Type="http://schemas.openxmlformats.org/officeDocument/2006/relationships/customXml" Target="../ink/ink132.xml"/><Relationship Id="rId251" Type="http://schemas.openxmlformats.org/officeDocument/2006/relationships/image" Target="../media/image162.png"/><Relationship Id="rId25" Type="http://schemas.openxmlformats.org/officeDocument/2006/relationships/image" Target="../media/image49.png"/><Relationship Id="rId46" Type="http://schemas.openxmlformats.org/officeDocument/2006/relationships/customXml" Target="../ink/ink40.xml"/><Relationship Id="rId67" Type="http://schemas.openxmlformats.org/officeDocument/2006/relationships/image" Target="../media/image70.png"/><Relationship Id="rId272" Type="http://schemas.openxmlformats.org/officeDocument/2006/relationships/customXml" Target="../ink/ink153.xml"/><Relationship Id="rId293" Type="http://schemas.openxmlformats.org/officeDocument/2006/relationships/image" Target="../media/image183.png"/><Relationship Id="rId88" Type="http://schemas.openxmlformats.org/officeDocument/2006/relationships/customXml" Target="../ink/ink61.xml"/><Relationship Id="rId111" Type="http://schemas.openxmlformats.org/officeDocument/2006/relationships/image" Target="../media/image92.png"/><Relationship Id="rId132" Type="http://schemas.openxmlformats.org/officeDocument/2006/relationships/customXml" Target="../ink/ink83.xml"/><Relationship Id="rId153" Type="http://schemas.openxmlformats.org/officeDocument/2006/relationships/image" Target="../media/image113.png"/><Relationship Id="rId174" Type="http://schemas.openxmlformats.org/officeDocument/2006/relationships/customXml" Target="../ink/ink104.xml"/><Relationship Id="rId195" Type="http://schemas.openxmlformats.org/officeDocument/2006/relationships/image" Target="../media/image134.png"/><Relationship Id="rId209" Type="http://schemas.openxmlformats.org/officeDocument/2006/relationships/image" Target="../media/image141.png"/><Relationship Id="rId220" Type="http://schemas.openxmlformats.org/officeDocument/2006/relationships/customXml" Target="../ink/ink127.xml"/><Relationship Id="rId241" Type="http://schemas.openxmlformats.org/officeDocument/2006/relationships/image" Target="../media/image157.png"/><Relationship Id="rId15" Type="http://schemas.openxmlformats.org/officeDocument/2006/relationships/image" Target="../media/image44.png"/><Relationship Id="rId36" Type="http://schemas.openxmlformats.org/officeDocument/2006/relationships/customXml" Target="../ink/ink35.xml"/><Relationship Id="rId57" Type="http://schemas.openxmlformats.org/officeDocument/2006/relationships/image" Target="../media/image65.png"/><Relationship Id="rId262" Type="http://schemas.openxmlformats.org/officeDocument/2006/relationships/customXml" Target="../ink/ink148.xml"/><Relationship Id="rId283" Type="http://schemas.openxmlformats.org/officeDocument/2006/relationships/image" Target="../media/image178.png"/><Relationship Id="rId78" Type="http://schemas.openxmlformats.org/officeDocument/2006/relationships/customXml" Target="../ink/ink56.xml"/><Relationship Id="rId99" Type="http://schemas.openxmlformats.org/officeDocument/2006/relationships/image" Target="../media/image86.png"/><Relationship Id="rId101" Type="http://schemas.openxmlformats.org/officeDocument/2006/relationships/image" Target="../media/image87.png"/><Relationship Id="rId122" Type="http://schemas.openxmlformats.org/officeDocument/2006/relationships/customXml" Target="../ink/ink78.xml"/><Relationship Id="rId143" Type="http://schemas.openxmlformats.org/officeDocument/2006/relationships/image" Target="../media/image108.png"/><Relationship Id="rId164" Type="http://schemas.openxmlformats.org/officeDocument/2006/relationships/customXml" Target="../ink/ink99.xml"/><Relationship Id="rId185" Type="http://schemas.openxmlformats.org/officeDocument/2006/relationships/image" Target="../media/image129.png"/><Relationship Id="rId9" Type="http://schemas.openxmlformats.org/officeDocument/2006/relationships/image" Target="../media/image41.png"/><Relationship Id="rId210" Type="http://schemas.openxmlformats.org/officeDocument/2006/relationships/customXml" Target="../ink/ink122.xml"/><Relationship Id="rId26" Type="http://schemas.openxmlformats.org/officeDocument/2006/relationships/customXml" Target="../ink/ink30.xml"/><Relationship Id="rId231" Type="http://schemas.openxmlformats.org/officeDocument/2006/relationships/image" Target="../media/image152.png"/><Relationship Id="rId252" Type="http://schemas.openxmlformats.org/officeDocument/2006/relationships/customXml" Target="../ink/ink143.xml"/><Relationship Id="rId273" Type="http://schemas.openxmlformats.org/officeDocument/2006/relationships/image" Target="../media/image173.png"/><Relationship Id="rId294" Type="http://schemas.openxmlformats.org/officeDocument/2006/relationships/customXml" Target="../ink/ink164.xml"/><Relationship Id="rId47" Type="http://schemas.openxmlformats.org/officeDocument/2006/relationships/image" Target="../media/image60.png"/><Relationship Id="rId68" Type="http://schemas.openxmlformats.org/officeDocument/2006/relationships/customXml" Target="../ink/ink51.xml"/><Relationship Id="rId89" Type="http://schemas.openxmlformats.org/officeDocument/2006/relationships/image" Target="../media/image81.png"/><Relationship Id="rId112" Type="http://schemas.openxmlformats.org/officeDocument/2006/relationships/customXml" Target="../ink/ink73.xml"/><Relationship Id="rId133" Type="http://schemas.openxmlformats.org/officeDocument/2006/relationships/image" Target="../media/image103.png"/><Relationship Id="rId154" Type="http://schemas.openxmlformats.org/officeDocument/2006/relationships/customXml" Target="../ink/ink94.xml"/><Relationship Id="rId175" Type="http://schemas.openxmlformats.org/officeDocument/2006/relationships/image" Target="../media/image124.png"/><Relationship Id="rId196" Type="http://schemas.openxmlformats.org/officeDocument/2006/relationships/customXml" Target="../ink/ink115.xml"/><Relationship Id="rId200" Type="http://schemas.openxmlformats.org/officeDocument/2006/relationships/customXml" Target="../ink/ink117.xml"/><Relationship Id="rId16" Type="http://schemas.openxmlformats.org/officeDocument/2006/relationships/customXml" Target="../ink/ink25.xml"/><Relationship Id="rId221" Type="http://schemas.openxmlformats.org/officeDocument/2006/relationships/image" Target="../media/image147.png"/><Relationship Id="rId242" Type="http://schemas.openxmlformats.org/officeDocument/2006/relationships/customXml" Target="../ink/ink138.xml"/><Relationship Id="rId263" Type="http://schemas.openxmlformats.org/officeDocument/2006/relationships/image" Target="../media/image168.png"/><Relationship Id="rId284" Type="http://schemas.openxmlformats.org/officeDocument/2006/relationships/customXml" Target="../ink/ink159.xml"/><Relationship Id="rId37" Type="http://schemas.openxmlformats.org/officeDocument/2006/relationships/image" Target="../media/image55.png"/><Relationship Id="rId58" Type="http://schemas.openxmlformats.org/officeDocument/2006/relationships/customXml" Target="../ink/ink46.xml"/><Relationship Id="rId79" Type="http://schemas.openxmlformats.org/officeDocument/2006/relationships/image" Target="../media/image76.png"/><Relationship Id="rId102" Type="http://schemas.openxmlformats.org/officeDocument/2006/relationships/customXml" Target="../ink/ink68.xml"/><Relationship Id="rId123" Type="http://schemas.openxmlformats.org/officeDocument/2006/relationships/image" Target="../media/image98.png"/><Relationship Id="rId144" Type="http://schemas.openxmlformats.org/officeDocument/2006/relationships/customXml" Target="../ink/ink89.xml"/><Relationship Id="rId90" Type="http://schemas.openxmlformats.org/officeDocument/2006/relationships/customXml" Target="../ink/ink62.xml"/><Relationship Id="rId165" Type="http://schemas.openxmlformats.org/officeDocument/2006/relationships/image" Target="../media/image119.png"/><Relationship Id="rId186" Type="http://schemas.openxmlformats.org/officeDocument/2006/relationships/customXml" Target="../ink/ink110.xml"/><Relationship Id="rId211" Type="http://schemas.openxmlformats.org/officeDocument/2006/relationships/image" Target="../media/image142.png"/><Relationship Id="rId232" Type="http://schemas.openxmlformats.org/officeDocument/2006/relationships/customXml" Target="../ink/ink133.xml"/><Relationship Id="rId253" Type="http://schemas.openxmlformats.org/officeDocument/2006/relationships/image" Target="../media/image163.png"/><Relationship Id="rId274" Type="http://schemas.openxmlformats.org/officeDocument/2006/relationships/customXml" Target="../ink/ink154.xml"/><Relationship Id="rId295" Type="http://schemas.openxmlformats.org/officeDocument/2006/relationships/image" Target="../media/image184.png"/><Relationship Id="rId27" Type="http://schemas.openxmlformats.org/officeDocument/2006/relationships/image" Target="../media/image50.png"/><Relationship Id="rId48" Type="http://schemas.openxmlformats.org/officeDocument/2006/relationships/customXml" Target="../ink/ink41.xml"/><Relationship Id="rId69" Type="http://schemas.openxmlformats.org/officeDocument/2006/relationships/image" Target="../media/image71.png"/><Relationship Id="rId113" Type="http://schemas.openxmlformats.org/officeDocument/2006/relationships/image" Target="../media/image93.png"/><Relationship Id="rId134" Type="http://schemas.openxmlformats.org/officeDocument/2006/relationships/customXml" Target="../ink/ink84.xml"/><Relationship Id="rId80" Type="http://schemas.openxmlformats.org/officeDocument/2006/relationships/customXml" Target="../ink/ink57.xml"/><Relationship Id="rId155" Type="http://schemas.openxmlformats.org/officeDocument/2006/relationships/image" Target="../media/image114.png"/><Relationship Id="rId176" Type="http://schemas.openxmlformats.org/officeDocument/2006/relationships/customXml" Target="../ink/ink105.xml"/><Relationship Id="rId197" Type="http://schemas.openxmlformats.org/officeDocument/2006/relationships/image" Target="../media/image135.png"/><Relationship Id="rId201" Type="http://schemas.openxmlformats.org/officeDocument/2006/relationships/image" Target="../media/image137.png"/><Relationship Id="rId222" Type="http://schemas.openxmlformats.org/officeDocument/2006/relationships/customXml" Target="../ink/ink128.xml"/><Relationship Id="rId243" Type="http://schemas.openxmlformats.org/officeDocument/2006/relationships/image" Target="../media/image158.png"/><Relationship Id="rId264" Type="http://schemas.openxmlformats.org/officeDocument/2006/relationships/customXml" Target="../ink/ink149.xml"/><Relationship Id="rId285" Type="http://schemas.openxmlformats.org/officeDocument/2006/relationships/image" Target="../media/image179.png"/><Relationship Id="rId17" Type="http://schemas.openxmlformats.org/officeDocument/2006/relationships/image" Target="../media/image45.png"/><Relationship Id="rId38" Type="http://schemas.openxmlformats.org/officeDocument/2006/relationships/customXml" Target="../ink/ink36.xml"/><Relationship Id="rId59" Type="http://schemas.openxmlformats.org/officeDocument/2006/relationships/image" Target="../media/image66.png"/><Relationship Id="rId103" Type="http://schemas.openxmlformats.org/officeDocument/2006/relationships/image" Target="../media/image88.png"/><Relationship Id="rId124" Type="http://schemas.openxmlformats.org/officeDocument/2006/relationships/customXml" Target="../ink/ink79.xml"/><Relationship Id="rId70" Type="http://schemas.openxmlformats.org/officeDocument/2006/relationships/customXml" Target="../ink/ink52.xml"/><Relationship Id="rId91" Type="http://schemas.openxmlformats.org/officeDocument/2006/relationships/image" Target="../media/image82.png"/><Relationship Id="rId145" Type="http://schemas.openxmlformats.org/officeDocument/2006/relationships/image" Target="../media/image109.png"/><Relationship Id="rId166" Type="http://schemas.openxmlformats.org/officeDocument/2006/relationships/customXml" Target="../ink/ink100.xml"/><Relationship Id="rId187" Type="http://schemas.openxmlformats.org/officeDocument/2006/relationships/image" Target="../media/image130.png"/><Relationship Id="rId1" Type="http://schemas.openxmlformats.org/officeDocument/2006/relationships/slideLayout" Target="../slideLayouts/slideLayout2.xml"/><Relationship Id="rId212" Type="http://schemas.openxmlformats.org/officeDocument/2006/relationships/customXml" Target="../ink/ink123.xml"/><Relationship Id="rId233" Type="http://schemas.openxmlformats.org/officeDocument/2006/relationships/image" Target="../media/image153.png"/><Relationship Id="rId254" Type="http://schemas.openxmlformats.org/officeDocument/2006/relationships/customXml" Target="../ink/ink144.xml"/><Relationship Id="rId28" Type="http://schemas.openxmlformats.org/officeDocument/2006/relationships/customXml" Target="../ink/ink31.xml"/><Relationship Id="rId49" Type="http://schemas.openxmlformats.org/officeDocument/2006/relationships/image" Target="../media/image61.png"/><Relationship Id="rId114" Type="http://schemas.openxmlformats.org/officeDocument/2006/relationships/customXml" Target="../ink/ink74.xml"/><Relationship Id="rId275" Type="http://schemas.openxmlformats.org/officeDocument/2006/relationships/image" Target="../media/image174.png"/><Relationship Id="rId296" Type="http://schemas.openxmlformats.org/officeDocument/2006/relationships/customXml" Target="../ink/ink165.xml"/><Relationship Id="rId60" Type="http://schemas.openxmlformats.org/officeDocument/2006/relationships/customXml" Target="../ink/ink47.xml"/><Relationship Id="rId81" Type="http://schemas.openxmlformats.org/officeDocument/2006/relationships/image" Target="../media/image77.png"/><Relationship Id="rId135" Type="http://schemas.openxmlformats.org/officeDocument/2006/relationships/image" Target="../media/image104.png"/><Relationship Id="rId156" Type="http://schemas.openxmlformats.org/officeDocument/2006/relationships/customXml" Target="../ink/ink95.xml"/><Relationship Id="rId177" Type="http://schemas.openxmlformats.org/officeDocument/2006/relationships/image" Target="../media/image125.png"/><Relationship Id="rId198" Type="http://schemas.openxmlformats.org/officeDocument/2006/relationships/customXml" Target="../ink/ink116.xml"/><Relationship Id="rId202" Type="http://schemas.openxmlformats.org/officeDocument/2006/relationships/customXml" Target="../ink/ink118.xml"/><Relationship Id="rId223" Type="http://schemas.openxmlformats.org/officeDocument/2006/relationships/image" Target="../media/image148.png"/><Relationship Id="rId244" Type="http://schemas.openxmlformats.org/officeDocument/2006/relationships/customXml" Target="../ink/ink139.xml"/><Relationship Id="rId18" Type="http://schemas.openxmlformats.org/officeDocument/2006/relationships/customXml" Target="../ink/ink26.xml"/><Relationship Id="rId39" Type="http://schemas.openxmlformats.org/officeDocument/2006/relationships/image" Target="../media/image56.png"/><Relationship Id="rId265" Type="http://schemas.openxmlformats.org/officeDocument/2006/relationships/image" Target="../media/image169.png"/><Relationship Id="rId286" Type="http://schemas.openxmlformats.org/officeDocument/2006/relationships/customXml" Target="../ink/ink160.xml"/><Relationship Id="rId50" Type="http://schemas.openxmlformats.org/officeDocument/2006/relationships/customXml" Target="../ink/ink42.xml"/><Relationship Id="rId104" Type="http://schemas.openxmlformats.org/officeDocument/2006/relationships/customXml" Target="../ink/ink69.xml"/><Relationship Id="rId125" Type="http://schemas.openxmlformats.org/officeDocument/2006/relationships/image" Target="../media/image99.png"/><Relationship Id="rId146" Type="http://schemas.openxmlformats.org/officeDocument/2006/relationships/customXml" Target="../ink/ink90.xml"/><Relationship Id="rId167" Type="http://schemas.openxmlformats.org/officeDocument/2006/relationships/image" Target="../media/image120.png"/><Relationship Id="rId188" Type="http://schemas.openxmlformats.org/officeDocument/2006/relationships/customXml" Target="../ink/ink111.xml"/><Relationship Id="rId71" Type="http://schemas.openxmlformats.org/officeDocument/2006/relationships/image" Target="../media/image72.png"/><Relationship Id="rId92" Type="http://schemas.openxmlformats.org/officeDocument/2006/relationships/customXml" Target="../ink/ink63.xml"/><Relationship Id="rId213" Type="http://schemas.openxmlformats.org/officeDocument/2006/relationships/image" Target="../media/image143.png"/><Relationship Id="rId234" Type="http://schemas.openxmlformats.org/officeDocument/2006/relationships/customXml" Target="../ink/ink134.xml"/><Relationship Id="rId2" Type="http://schemas.openxmlformats.org/officeDocument/2006/relationships/customXml" Target="../ink/ink18.xml"/><Relationship Id="rId29" Type="http://schemas.openxmlformats.org/officeDocument/2006/relationships/image" Target="../media/image51.png"/><Relationship Id="rId255" Type="http://schemas.openxmlformats.org/officeDocument/2006/relationships/image" Target="../media/image164.png"/><Relationship Id="rId276" Type="http://schemas.openxmlformats.org/officeDocument/2006/relationships/customXml" Target="../ink/ink155.xml"/><Relationship Id="rId297" Type="http://schemas.openxmlformats.org/officeDocument/2006/relationships/image" Target="../media/image185.png"/><Relationship Id="rId40" Type="http://schemas.openxmlformats.org/officeDocument/2006/relationships/customXml" Target="../ink/ink37.xml"/><Relationship Id="rId115" Type="http://schemas.openxmlformats.org/officeDocument/2006/relationships/image" Target="../media/image94.png"/><Relationship Id="rId136" Type="http://schemas.openxmlformats.org/officeDocument/2006/relationships/customXml" Target="../ink/ink85.xml"/><Relationship Id="rId157" Type="http://schemas.openxmlformats.org/officeDocument/2006/relationships/image" Target="../media/image115.png"/><Relationship Id="rId178" Type="http://schemas.openxmlformats.org/officeDocument/2006/relationships/customXml" Target="../ink/ink106.xml"/><Relationship Id="rId61" Type="http://schemas.openxmlformats.org/officeDocument/2006/relationships/image" Target="../media/image67.png"/><Relationship Id="rId82" Type="http://schemas.openxmlformats.org/officeDocument/2006/relationships/customXml" Target="../ink/ink58.xml"/><Relationship Id="rId199" Type="http://schemas.openxmlformats.org/officeDocument/2006/relationships/image" Target="../media/image136.png"/><Relationship Id="rId203" Type="http://schemas.openxmlformats.org/officeDocument/2006/relationships/image" Target="../media/image138.png"/><Relationship Id="rId19" Type="http://schemas.openxmlformats.org/officeDocument/2006/relationships/image" Target="../media/image46.png"/><Relationship Id="rId224" Type="http://schemas.openxmlformats.org/officeDocument/2006/relationships/customXml" Target="../ink/ink129.xml"/><Relationship Id="rId245" Type="http://schemas.openxmlformats.org/officeDocument/2006/relationships/image" Target="../media/image159.png"/><Relationship Id="rId266" Type="http://schemas.openxmlformats.org/officeDocument/2006/relationships/customXml" Target="../ink/ink150.xml"/><Relationship Id="rId287" Type="http://schemas.openxmlformats.org/officeDocument/2006/relationships/image" Target="../media/image180.png"/><Relationship Id="rId30" Type="http://schemas.openxmlformats.org/officeDocument/2006/relationships/customXml" Target="../ink/ink32.xml"/><Relationship Id="rId105" Type="http://schemas.openxmlformats.org/officeDocument/2006/relationships/image" Target="../media/image89.png"/><Relationship Id="rId126" Type="http://schemas.openxmlformats.org/officeDocument/2006/relationships/customXml" Target="../ink/ink80.xml"/><Relationship Id="rId147" Type="http://schemas.openxmlformats.org/officeDocument/2006/relationships/image" Target="../media/image110.png"/><Relationship Id="rId168" Type="http://schemas.openxmlformats.org/officeDocument/2006/relationships/customXml" Target="../ink/ink101.xml"/><Relationship Id="rId51" Type="http://schemas.openxmlformats.org/officeDocument/2006/relationships/image" Target="../media/image62.png"/><Relationship Id="rId72" Type="http://schemas.openxmlformats.org/officeDocument/2006/relationships/customXml" Target="../ink/ink53.xml"/><Relationship Id="rId93" Type="http://schemas.openxmlformats.org/officeDocument/2006/relationships/image" Target="../media/image83.png"/><Relationship Id="rId189" Type="http://schemas.openxmlformats.org/officeDocument/2006/relationships/image" Target="../media/image131.png"/><Relationship Id="rId3" Type="http://schemas.openxmlformats.org/officeDocument/2006/relationships/image" Target="../media/image38.png"/><Relationship Id="rId214" Type="http://schemas.openxmlformats.org/officeDocument/2006/relationships/customXml" Target="../ink/ink124.xml"/><Relationship Id="rId235" Type="http://schemas.openxmlformats.org/officeDocument/2006/relationships/image" Target="../media/image154.png"/><Relationship Id="rId256" Type="http://schemas.openxmlformats.org/officeDocument/2006/relationships/customXml" Target="../ink/ink145.xml"/><Relationship Id="rId277" Type="http://schemas.openxmlformats.org/officeDocument/2006/relationships/image" Target="../media/image175.png"/><Relationship Id="rId298" Type="http://schemas.openxmlformats.org/officeDocument/2006/relationships/customXml" Target="../ink/ink166.xml"/><Relationship Id="rId116" Type="http://schemas.openxmlformats.org/officeDocument/2006/relationships/customXml" Target="../ink/ink75.xml"/><Relationship Id="rId137" Type="http://schemas.openxmlformats.org/officeDocument/2006/relationships/image" Target="../media/image105.png"/><Relationship Id="rId158" Type="http://schemas.openxmlformats.org/officeDocument/2006/relationships/customXml" Target="../ink/ink96.xml"/><Relationship Id="rId20" Type="http://schemas.openxmlformats.org/officeDocument/2006/relationships/customXml" Target="../ink/ink27.xml"/><Relationship Id="rId41" Type="http://schemas.openxmlformats.org/officeDocument/2006/relationships/image" Target="../media/image57.png"/><Relationship Id="rId62" Type="http://schemas.openxmlformats.org/officeDocument/2006/relationships/customXml" Target="../ink/ink48.xml"/><Relationship Id="rId83" Type="http://schemas.openxmlformats.org/officeDocument/2006/relationships/image" Target="../media/image78.png"/><Relationship Id="rId179" Type="http://schemas.openxmlformats.org/officeDocument/2006/relationships/image" Target="../media/image126.png"/><Relationship Id="rId190" Type="http://schemas.openxmlformats.org/officeDocument/2006/relationships/customXml" Target="../ink/ink112.xml"/><Relationship Id="rId204" Type="http://schemas.openxmlformats.org/officeDocument/2006/relationships/customXml" Target="../ink/ink119.xml"/><Relationship Id="rId225" Type="http://schemas.openxmlformats.org/officeDocument/2006/relationships/image" Target="../media/image149.png"/><Relationship Id="rId246" Type="http://schemas.openxmlformats.org/officeDocument/2006/relationships/customXml" Target="../ink/ink140.xml"/><Relationship Id="rId267" Type="http://schemas.openxmlformats.org/officeDocument/2006/relationships/image" Target="../media/image170.png"/><Relationship Id="rId288" Type="http://schemas.openxmlformats.org/officeDocument/2006/relationships/customXml" Target="../ink/ink161.xml"/><Relationship Id="rId106" Type="http://schemas.openxmlformats.org/officeDocument/2006/relationships/customXml" Target="../ink/ink70.xml"/><Relationship Id="rId127" Type="http://schemas.openxmlformats.org/officeDocument/2006/relationships/image" Target="../media/image100.png"/><Relationship Id="rId10" Type="http://schemas.openxmlformats.org/officeDocument/2006/relationships/customXml" Target="../ink/ink22.xml"/><Relationship Id="rId31" Type="http://schemas.openxmlformats.org/officeDocument/2006/relationships/image" Target="../media/image52.png"/><Relationship Id="rId52" Type="http://schemas.openxmlformats.org/officeDocument/2006/relationships/customXml" Target="../ink/ink43.xml"/><Relationship Id="rId73" Type="http://schemas.openxmlformats.org/officeDocument/2006/relationships/image" Target="../media/image73.png"/><Relationship Id="rId94" Type="http://schemas.openxmlformats.org/officeDocument/2006/relationships/customXml" Target="../ink/ink64.xml"/><Relationship Id="rId148" Type="http://schemas.openxmlformats.org/officeDocument/2006/relationships/customXml" Target="../ink/ink91.xml"/><Relationship Id="rId169" Type="http://schemas.openxmlformats.org/officeDocument/2006/relationships/image" Target="../media/image121.png"/><Relationship Id="rId4" Type="http://schemas.openxmlformats.org/officeDocument/2006/relationships/customXml" Target="../ink/ink19.xml"/><Relationship Id="rId180" Type="http://schemas.openxmlformats.org/officeDocument/2006/relationships/customXml" Target="../ink/ink107.xml"/><Relationship Id="rId215" Type="http://schemas.openxmlformats.org/officeDocument/2006/relationships/image" Target="../media/image144.png"/><Relationship Id="rId236" Type="http://schemas.openxmlformats.org/officeDocument/2006/relationships/customXml" Target="../ink/ink135.xml"/><Relationship Id="rId257" Type="http://schemas.openxmlformats.org/officeDocument/2006/relationships/image" Target="../media/image165.png"/><Relationship Id="rId278" Type="http://schemas.openxmlformats.org/officeDocument/2006/relationships/customXml" Target="../ink/ink156.xml"/><Relationship Id="rId42" Type="http://schemas.openxmlformats.org/officeDocument/2006/relationships/customXml" Target="../ink/ink38.xml"/><Relationship Id="rId84" Type="http://schemas.openxmlformats.org/officeDocument/2006/relationships/customXml" Target="../ink/ink59.xml"/><Relationship Id="rId138" Type="http://schemas.openxmlformats.org/officeDocument/2006/relationships/customXml" Target="../ink/ink86.xml"/><Relationship Id="rId191" Type="http://schemas.openxmlformats.org/officeDocument/2006/relationships/image" Target="../media/image132.png"/><Relationship Id="rId205" Type="http://schemas.openxmlformats.org/officeDocument/2006/relationships/image" Target="../media/image139.png"/><Relationship Id="rId247" Type="http://schemas.openxmlformats.org/officeDocument/2006/relationships/image" Target="../media/image160.png"/><Relationship Id="rId107" Type="http://schemas.openxmlformats.org/officeDocument/2006/relationships/image" Target="../media/image90.png"/><Relationship Id="rId289" Type="http://schemas.openxmlformats.org/officeDocument/2006/relationships/image" Target="../media/image181.png"/><Relationship Id="rId11" Type="http://schemas.openxmlformats.org/officeDocument/2006/relationships/image" Target="../media/image42.png"/><Relationship Id="rId53" Type="http://schemas.openxmlformats.org/officeDocument/2006/relationships/image" Target="../media/image63.png"/><Relationship Id="rId149" Type="http://schemas.openxmlformats.org/officeDocument/2006/relationships/image" Target="../media/image111.png"/><Relationship Id="rId95" Type="http://schemas.openxmlformats.org/officeDocument/2006/relationships/image" Target="../media/image84.png"/><Relationship Id="rId160" Type="http://schemas.openxmlformats.org/officeDocument/2006/relationships/customXml" Target="../ink/ink97.xml"/><Relationship Id="rId216" Type="http://schemas.openxmlformats.org/officeDocument/2006/relationships/customXml" Target="../ink/ink125.xml"/><Relationship Id="rId258" Type="http://schemas.openxmlformats.org/officeDocument/2006/relationships/customXml" Target="../ink/ink146.xml"/><Relationship Id="rId22" Type="http://schemas.openxmlformats.org/officeDocument/2006/relationships/customXml" Target="../ink/ink28.xml"/><Relationship Id="rId64" Type="http://schemas.openxmlformats.org/officeDocument/2006/relationships/customXml" Target="../ink/ink49.xml"/><Relationship Id="rId118" Type="http://schemas.openxmlformats.org/officeDocument/2006/relationships/customXml" Target="../ink/ink76.xml"/><Relationship Id="rId171" Type="http://schemas.openxmlformats.org/officeDocument/2006/relationships/image" Target="../media/image122.png"/><Relationship Id="rId227" Type="http://schemas.openxmlformats.org/officeDocument/2006/relationships/image" Target="../media/image150.png"/><Relationship Id="rId269" Type="http://schemas.openxmlformats.org/officeDocument/2006/relationships/image" Target="../media/image171.png"/><Relationship Id="rId33" Type="http://schemas.openxmlformats.org/officeDocument/2006/relationships/image" Target="../media/image53.png"/><Relationship Id="rId129" Type="http://schemas.openxmlformats.org/officeDocument/2006/relationships/image" Target="../media/image101.png"/><Relationship Id="rId280" Type="http://schemas.openxmlformats.org/officeDocument/2006/relationships/customXml" Target="../ink/ink15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188.png"/><Relationship Id="rId4" Type="http://schemas.openxmlformats.org/officeDocument/2006/relationships/hyperlink" Target="http://www.dribbble.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image" Target="../media/image189.jpeg"/><Relationship Id="rId7" Type="http://schemas.openxmlformats.org/officeDocument/2006/relationships/image" Target="../media/image193.tiff"/><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92.tiff"/><Relationship Id="rId5" Type="http://schemas.openxmlformats.org/officeDocument/2006/relationships/image" Target="../media/image191.tiff"/><Relationship Id="rId4" Type="http://schemas.openxmlformats.org/officeDocument/2006/relationships/image" Target="../media/image190.tiff"/><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2BBA527F-59AB-2E34-6331-8D67B5F5CA3E}"/>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18</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D369F-1C3A-AA2B-81ED-9ED18256726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C4017C4-6E1C-38DE-7317-B1CB377E144D}"/>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3E478FEA-EF6D-178F-D2AA-4FF46F755D36}"/>
              </a:ext>
            </a:extLst>
          </p:cNvPr>
          <p:cNvSpPr>
            <a:spLocks noGrp="1"/>
          </p:cNvSpPr>
          <p:nvPr>
            <p:ph type="sldNum" sz="quarter" idx="12"/>
          </p:nvPr>
        </p:nvSpPr>
        <p:spPr>
          <a:xfrm>
            <a:off x="204683" y="6373867"/>
            <a:ext cx="609283" cy="364936"/>
          </a:xfrm>
        </p:spPr>
        <p:txBody>
          <a:bodyPr/>
          <a:lstStyle/>
          <a:p>
            <a:pPr defTabSz="1218895"/>
            <a:fld id="{B6F15528-21DE-4FAA-801E-634DDDAF4B2B}" type="slidenum">
              <a:rPr lang="en-US">
                <a:solidFill>
                  <a:prstClr val="black">
                    <a:tint val="75000"/>
                  </a:prstClr>
                </a:solidFill>
                <a:latin typeface="Calibri"/>
              </a:rPr>
              <a:pPr defTabSz="1218895"/>
              <a:t>10</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E476247E-46BC-3A52-BAA8-A23943C2DC3A}"/>
              </a:ext>
            </a:extLst>
          </p:cNvPr>
          <p:cNvSpPr>
            <a:spLocks noGrp="1"/>
          </p:cNvSpPr>
          <p:nvPr>
            <p:ph type="title"/>
          </p:nvPr>
        </p:nvSpPr>
        <p:spPr>
          <a:xfrm>
            <a:off x="103135" y="179493"/>
            <a:ext cx="10967086" cy="710831"/>
          </a:xfrm>
        </p:spPr>
        <p:txBody>
          <a:bodyPr/>
          <a:lstStyle/>
          <a:p>
            <a:r>
              <a:rPr lang="en-IN" sz="3333" dirty="0"/>
              <a:t>Elements of Clean Core</a:t>
            </a:r>
          </a:p>
        </p:txBody>
      </p:sp>
      <p:pic>
        <p:nvPicPr>
          <p:cNvPr id="2" name="Picture 2">
            <a:extLst>
              <a:ext uri="{FF2B5EF4-FFF2-40B4-BE49-F238E27FC236}">
                <a16:creationId xmlns:a16="http://schemas.microsoft.com/office/drawing/2014/main" id="{5AF01ECD-2C54-7162-5872-CE80CC5F1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028" y="889403"/>
            <a:ext cx="10282800" cy="558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45E47-94D3-751A-8A40-6165E9883B9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1D78B-0DF3-7BE3-4412-AD47218A6EEB}"/>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5ED815F8-EB7E-4D62-A1A0-738179B8F4C1}"/>
              </a:ext>
            </a:extLst>
          </p:cNvPr>
          <p:cNvSpPr>
            <a:spLocks noGrp="1"/>
          </p:cNvSpPr>
          <p:nvPr>
            <p:ph type="sldNum" sz="quarter" idx="12"/>
          </p:nvPr>
        </p:nvSpPr>
        <p:spPr>
          <a:xfrm>
            <a:off x="204683" y="6373867"/>
            <a:ext cx="609283" cy="364936"/>
          </a:xfrm>
        </p:spPr>
        <p:txBody>
          <a:bodyPr/>
          <a:lstStyle/>
          <a:p>
            <a:pPr defTabSz="1218895"/>
            <a:fld id="{B6F15528-21DE-4FAA-801E-634DDDAF4B2B}" type="slidenum">
              <a:rPr lang="en-US">
                <a:solidFill>
                  <a:prstClr val="black">
                    <a:tint val="75000"/>
                  </a:prstClr>
                </a:solidFill>
                <a:latin typeface="Calibri"/>
              </a:rPr>
              <a:pPr defTabSz="1218895"/>
              <a:t>11</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E2C694CF-F5C5-BD9C-E562-12A4C4A4547A}"/>
              </a:ext>
            </a:extLst>
          </p:cNvPr>
          <p:cNvSpPr>
            <a:spLocks noGrp="1"/>
          </p:cNvSpPr>
          <p:nvPr>
            <p:ph type="title"/>
          </p:nvPr>
        </p:nvSpPr>
        <p:spPr>
          <a:xfrm>
            <a:off x="103135" y="179493"/>
            <a:ext cx="10967086" cy="710831"/>
          </a:xfrm>
        </p:spPr>
        <p:txBody>
          <a:bodyPr/>
          <a:lstStyle/>
          <a:p>
            <a:r>
              <a:rPr lang="en-IN" sz="3333" dirty="0"/>
              <a:t>High level guidance</a:t>
            </a:r>
          </a:p>
        </p:txBody>
      </p:sp>
      <p:pic>
        <p:nvPicPr>
          <p:cNvPr id="2" name="Picture 2">
            <a:extLst>
              <a:ext uri="{FF2B5EF4-FFF2-40B4-BE49-F238E27FC236}">
                <a16:creationId xmlns:a16="http://schemas.microsoft.com/office/drawing/2014/main" id="{41CA9ED7-D501-07D2-D014-4577D8940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55" y="1194330"/>
            <a:ext cx="11913865" cy="51795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410A147-FDD0-A3CA-8270-22C8037B9136}"/>
                  </a:ext>
                </a:extLst>
              </p14:cNvPr>
              <p14:cNvContentPartPr/>
              <p14:nvPr/>
            </p14:nvContentPartPr>
            <p14:xfrm>
              <a:off x="7760880" y="3180240"/>
              <a:ext cx="2038320" cy="509760"/>
            </p14:xfrm>
          </p:contentPart>
        </mc:Choice>
        <mc:Fallback>
          <p:pic>
            <p:nvPicPr>
              <p:cNvPr id="6" name="Ink 5">
                <a:extLst>
                  <a:ext uri="{FF2B5EF4-FFF2-40B4-BE49-F238E27FC236}">
                    <a16:creationId xmlns:a16="http://schemas.microsoft.com/office/drawing/2014/main" id="{D410A147-FDD0-A3CA-8270-22C8037B9136}"/>
                  </a:ext>
                </a:extLst>
              </p:cNvPr>
              <p:cNvPicPr/>
              <p:nvPr/>
            </p:nvPicPr>
            <p:blipFill>
              <a:blip r:embed="rId4"/>
              <a:stretch>
                <a:fillRect/>
              </a:stretch>
            </p:blipFill>
            <p:spPr>
              <a:xfrm>
                <a:off x="7745040" y="3116880"/>
                <a:ext cx="2069640" cy="636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F9860DC1-FF35-44FA-802B-B4915AC583E8}"/>
                  </a:ext>
                </a:extLst>
              </p14:cNvPr>
              <p14:cNvContentPartPr/>
              <p14:nvPr/>
            </p14:nvContentPartPr>
            <p14:xfrm>
              <a:off x="8289360" y="3404160"/>
              <a:ext cx="1409760" cy="76680"/>
            </p14:xfrm>
          </p:contentPart>
        </mc:Choice>
        <mc:Fallback>
          <p:pic>
            <p:nvPicPr>
              <p:cNvPr id="7" name="Ink 6">
                <a:extLst>
                  <a:ext uri="{FF2B5EF4-FFF2-40B4-BE49-F238E27FC236}">
                    <a16:creationId xmlns:a16="http://schemas.microsoft.com/office/drawing/2014/main" id="{F9860DC1-FF35-44FA-802B-B4915AC583E8}"/>
                  </a:ext>
                </a:extLst>
              </p:cNvPr>
              <p:cNvPicPr/>
              <p:nvPr/>
            </p:nvPicPr>
            <p:blipFill>
              <a:blip r:embed="rId6"/>
              <a:stretch>
                <a:fillRect/>
              </a:stretch>
            </p:blipFill>
            <p:spPr>
              <a:xfrm>
                <a:off x="8273520" y="3340800"/>
                <a:ext cx="1441080" cy="203400"/>
              </a:xfrm>
              <a:prstGeom prst="rect">
                <a:avLst/>
              </a:prstGeom>
            </p:spPr>
          </p:pic>
        </mc:Fallback>
      </mc:AlternateContent>
    </p:spTree>
    <p:extLst>
      <p:ext uri="{BB962C8B-B14F-4D97-AF65-F5344CB8AC3E}">
        <p14:creationId xmlns:p14="http://schemas.microsoft.com/office/powerpoint/2010/main" val="76476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E03EF-78C5-D4AF-8C2B-3FD8C712057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DD04BE-F15E-170B-A292-B78CF33E06C4}"/>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B2485A25-FF4B-7CAF-9990-D4C2FF5044EA}"/>
              </a:ext>
            </a:extLst>
          </p:cNvPr>
          <p:cNvSpPr>
            <a:spLocks noGrp="1"/>
          </p:cNvSpPr>
          <p:nvPr>
            <p:ph type="sldNum" sz="quarter" idx="12"/>
          </p:nvPr>
        </p:nvSpPr>
        <p:spPr>
          <a:xfrm>
            <a:off x="204683" y="6373867"/>
            <a:ext cx="609283" cy="364936"/>
          </a:xfrm>
        </p:spPr>
        <p:txBody>
          <a:bodyPr/>
          <a:lstStyle/>
          <a:p>
            <a:pPr defTabSz="1218895"/>
            <a:fld id="{B6F15528-21DE-4FAA-801E-634DDDAF4B2B}" type="slidenum">
              <a:rPr lang="en-US">
                <a:solidFill>
                  <a:prstClr val="black">
                    <a:tint val="75000"/>
                  </a:prstClr>
                </a:solidFill>
                <a:latin typeface="Calibri"/>
              </a:rPr>
              <a:pPr defTabSz="1218895"/>
              <a:t>12</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B3B16C7B-FAFD-4458-32AF-B5ACE170881F}"/>
              </a:ext>
            </a:extLst>
          </p:cNvPr>
          <p:cNvSpPr>
            <a:spLocks noGrp="1"/>
          </p:cNvSpPr>
          <p:nvPr>
            <p:ph type="title"/>
          </p:nvPr>
        </p:nvSpPr>
        <p:spPr>
          <a:xfrm>
            <a:off x="103135" y="179493"/>
            <a:ext cx="10967086" cy="710831"/>
          </a:xfrm>
        </p:spPr>
        <p:txBody>
          <a:bodyPr/>
          <a:lstStyle/>
          <a:p>
            <a:r>
              <a:rPr lang="en-IN" sz="3333" dirty="0"/>
              <a:t>SAP Extensibility Model</a:t>
            </a:r>
          </a:p>
        </p:txBody>
      </p:sp>
      <p:pic>
        <p:nvPicPr>
          <p:cNvPr id="2" name="Picture 2">
            <a:extLst>
              <a:ext uri="{FF2B5EF4-FFF2-40B4-BE49-F238E27FC236}">
                <a16:creationId xmlns:a16="http://schemas.microsoft.com/office/drawing/2014/main" id="{6F821740-2D09-9854-FAF3-DFD4DB112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90" y="1070678"/>
            <a:ext cx="11239739" cy="522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3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CFEFB-2E02-260F-15AE-52E9D16C428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FD82C1-0E2D-A070-84C4-D98862B62F4D}"/>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3F7A0B55-C4EC-FCF9-0B1A-1A61973B49D3}"/>
              </a:ext>
            </a:extLst>
          </p:cNvPr>
          <p:cNvSpPr>
            <a:spLocks noGrp="1"/>
          </p:cNvSpPr>
          <p:nvPr>
            <p:ph type="sldNum" sz="quarter" idx="12"/>
          </p:nvPr>
        </p:nvSpPr>
        <p:spPr>
          <a:xfrm>
            <a:off x="204683" y="6373867"/>
            <a:ext cx="609283" cy="364936"/>
          </a:xfrm>
        </p:spPr>
        <p:txBody>
          <a:bodyPr/>
          <a:lstStyle/>
          <a:p>
            <a:pPr defTabSz="1218895"/>
            <a:fld id="{B6F15528-21DE-4FAA-801E-634DDDAF4B2B}" type="slidenum">
              <a:rPr lang="en-US">
                <a:solidFill>
                  <a:prstClr val="black">
                    <a:tint val="75000"/>
                  </a:prstClr>
                </a:solidFill>
                <a:latin typeface="Calibri"/>
              </a:rPr>
              <a:pPr defTabSz="1218895"/>
              <a:t>13</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A5A288A9-FCA8-91E7-3A9A-77579535929A}"/>
              </a:ext>
            </a:extLst>
          </p:cNvPr>
          <p:cNvSpPr>
            <a:spLocks noGrp="1"/>
          </p:cNvSpPr>
          <p:nvPr>
            <p:ph type="title"/>
          </p:nvPr>
        </p:nvSpPr>
        <p:spPr>
          <a:xfrm>
            <a:off x="103135" y="179493"/>
            <a:ext cx="10967086" cy="710831"/>
          </a:xfrm>
        </p:spPr>
        <p:txBody>
          <a:bodyPr/>
          <a:lstStyle/>
          <a:p>
            <a:r>
              <a:rPr lang="en-IN" sz="3333" dirty="0"/>
              <a:t>SAP Business Accelerator HUB</a:t>
            </a:r>
          </a:p>
        </p:txBody>
      </p:sp>
      <p:sp>
        <p:nvSpPr>
          <p:cNvPr id="9" name="TextBox 8">
            <a:extLst>
              <a:ext uri="{FF2B5EF4-FFF2-40B4-BE49-F238E27FC236}">
                <a16:creationId xmlns:a16="http://schemas.microsoft.com/office/drawing/2014/main" id="{719B5E92-A2F6-7CE9-7E20-0D16990E7FC2}"/>
              </a:ext>
            </a:extLst>
          </p:cNvPr>
          <p:cNvSpPr txBox="1"/>
          <p:nvPr/>
        </p:nvSpPr>
        <p:spPr>
          <a:xfrm>
            <a:off x="103694" y="1557280"/>
            <a:ext cx="11749858" cy="3416320"/>
          </a:xfrm>
          <a:prstGeom prst="rect">
            <a:avLst/>
          </a:prstGeom>
          <a:noFill/>
        </p:spPr>
        <p:txBody>
          <a:bodyPr wrap="square">
            <a:spAutoFit/>
          </a:bodyPr>
          <a:lstStyle/>
          <a:p>
            <a:pPr algn="just" defTabSz="1218895"/>
            <a:r>
              <a:rPr lang="en-US" sz="1800" dirty="0">
                <a:solidFill>
                  <a:prstClr val="black"/>
                </a:solidFill>
                <a:latin typeface="Calibri"/>
              </a:rPr>
              <a:t>The SAP Business Accelerator Hub (formerly known as SAP API Business Hub) is a central, cloud-based platform provided by SAP that offers access to a wide range of APIs, pre-packaged integrations, and business services. Located at </a:t>
            </a:r>
            <a:r>
              <a:rPr lang="en-US" sz="1800" dirty="0">
                <a:solidFill>
                  <a:prstClr val="black"/>
                </a:solidFill>
                <a:latin typeface="Calibri"/>
                <a:hlinkClick r:id="rId2"/>
              </a:rPr>
              <a:t>https://api.sap.com</a:t>
            </a:r>
            <a:r>
              <a:rPr lang="en-US" sz="1800" dirty="0">
                <a:solidFill>
                  <a:prstClr val="black"/>
                </a:solidFill>
                <a:latin typeface="Calibri"/>
              </a:rPr>
              <a:t> , it serves as a comprehensive catalog for developers, partners, and enterprises looking to explore, test, and adopt SAP's digital capabilities. The hub provides resources that span various SAP products like S/4HANA, SuccessFactors, Ariba, and more, enabling seamless integration into SAP and non-SAP systems through standardized APIs and events.</a:t>
            </a:r>
          </a:p>
          <a:p>
            <a:pPr algn="just" defTabSz="1218895"/>
            <a:endParaRPr lang="en-US" sz="1800" dirty="0">
              <a:solidFill>
                <a:prstClr val="black"/>
              </a:solidFill>
              <a:latin typeface="Calibri"/>
            </a:endParaRPr>
          </a:p>
          <a:p>
            <a:pPr algn="just" defTabSz="1218895"/>
            <a:r>
              <a:rPr lang="en-US" sz="1800" dirty="0">
                <a:solidFill>
                  <a:prstClr val="black"/>
                </a:solidFill>
                <a:latin typeface="Calibri"/>
              </a:rPr>
              <a:t>Users of the SAP Business Accelerator Hub can interact with APIs in a live sandbox environment, download pre-configured integration packages, and access detailed documentation and code snippets. The platform supports both SAP BTP (Business Technology Platform) and third-party development, accelerating innovation and reducing time to value. It is an essential tool for enterprises undergoing digital transformation, allowing for rapid prototyping, scalable integration, and efficient development across a variety of business domains.</a:t>
            </a:r>
          </a:p>
        </p:txBody>
      </p:sp>
    </p:spTree>
    <p:extLst>
      <p:ext uri="{BB962C8B-B14F-4D97-AF65-F5344CB8AC3E}">
        <p14:creationId xmlns:p14="http://schemas.microsoft.com/office/powerpoint/2010/main" val="253193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t>What is Extensibility</a:t>
            </a:r>
          </a:p>
        </p:txBody>
      </p:sp>
      <p:sp>
        <p:nvSpPr>
          <p:cNvPr id="4" name="TextBox 3">
            <a:extLst>
              <a:ext uri="{FF2B5EF4-FFF2-40B4-BE49-F238E27FC236}">
                <a16:creationId xmlns:a16="http://schemas.microsoft.com/office/drawing/2014/main" id="{418EE39F-0396-D3D1-87DE-CAB8F7B1126E}"/>
              </a:ext>
            </a:extLst>
          </p:cNvPr>
          <p:cNvSpPr txBox="1"/>
          <p:nvPr/>
        </p:nvSpPr>
        <p:spPr>
          <a:xfrm>
            <a:off x="189755" y="772349"/>
            <a:ext cx="11609405" cy="4524315"/>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ntonSansRegular"/>
                <a:ea typeface="+mn-ea"/>
                <a:cs typeface="+mn-cs"/>
              </a:rPr>
              <a:t>Extensibility is a key capability of SAP ECC and SAP S/4HANA. It enables customers to create a competitive advantage by customizing their business processes and allows partners to enrich core ECC or S/4HANA with tailor-made solutions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ntonSansRegular"/>
                <a:ea typeface="+mn-ea"/>
                <a:cs typeface="+mn-cs"/>
              </a:rPr>
              <a:t>During the last decades SAP’s on-premise customers and partners have mainly used classic ABAP extensibility to extend their ERP solution. Classic extensibility allows ABAP developers to use and even to modify all SAP objects. Although, classic extensibility is very powerful and flexible, it is no longer a good option in today’s cloud world.</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ntonSansRegular"/>
                <a:ea typeface="+mn-ea"/>
                <a:cs typeface="+mn-cs"/>
              </a:rPr>
              <a:t>In-lined with cloud strategy, SAP S/4HANA provides a new </a:t>
            </a:r>
            <a:r>
              <a:rPr kumimoji="0" lang="en-US" sz="2400" b="1" i="0" u="none" strike="noStrike" kern="1200" cap="none" spc="0" normalizeH="0" baseline="0" noProof="0" dirty="0">
                <a:ln>
                  <a:noFill/>
                </a:ln>
                <a:solidFill>
                  <a:prstClr val="white"/>
                </a:solidFill>
                <a:effectLst/>
                <a:uLnTx/>
                <a:uFillTx/>
                <a:latin typeface="BentonSansRegular"/>
                <a:ea typeface="+mn-ea"/>
                <a:cs typeface="+mn-cs"/>
              </a:rPr>
              <a:t>upgrade-stable cloud extensibility model</a:t>
            </a:r>
            <a:r>
              <a:rPr kumimoji="0" lang="en-US" sz="2400" b="0" i="0" u="none" strike="noStrike" kern="1200" cap="none" spc="0" normalizeH="0" baseline="0" noProof="0" dirty="0">
                <a:ln>
                  <a:noFill/>
                </a:ln>
                <a:solidFill>
                  <a:prstClr val="white"/>
                </a:solidFill>
                <a:effectLst/>
                <a:uLnTx/>
                <a:uFillTx/>
                <a:latin typeface="BentonSansRegular"/>
                <a:ea typeface="+mn-ea"/>
                <a:cs typeface="+mn-cs"/>
              </a:rPr>
              <a:t> that clearly separates SAP code and extensions via public SAP APIs and SAP extension points.</a:t>
            </a:r>
          </a:p>
        </p:txBody>
      </p:sp>
    </p:spTree>
    <p:extLst>
      <p:ext uri="{BB962C8B-B14F-4D97-AF65-F5344CB8AC3E}">
        <p14:creationId xmlns:p14="http://schemas.microsoft.com/office/powerpoint/2010/main" val="4738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95177-32D4-C1F2-3C4B-EB42C8AA5B10}"/>
              </a:ext>
            </a:extLst>
          </p:cNvPr>
          <p:cNvSpPr>
            <a:spLocks noGrp="1"/>
          </p:cNvSpPr>
          <p:nvPr>
            <p:ph type="title"/>
          </p:nvPr>
        </p:nvSpPr>
        <p:spPr/>
        <p:txBody>
          <a:bodyPr/>
          <a:lstStyle/>
          <a:p>
            <a:r>
              <a:rPr lang="en-US" dirty="0"/>
              <a:t>What is Extension?</a:t>
            </a:r>
          </a:p>
        </p:txBody>
      </p:sp>
      <p:sp>
        <p:nvSpPr>
          <p:cNvPr id="4" name="TextBox 3">
            <a:extLst>
              <a:ext uri="{FF2B5EF4-FFF2-40B4-BE49-F238E27FC236}">
                <a16:creationId xmlns:a16="http://schemas.microsoft.com/office/drawing/2014/main" id="{2B94EE42-CB71-6633-5128-C0A8DEE9BFF5}"/>
              </a:ext>
            </a:extLst>
          </p:cNvPr>
          <p:cNvSpPr txBox="1"/>
          <p:nvPr/>
        </p:nvSpPr>
        <p:spPr>
          <a:xfrm>
            <a:off x="155449" y="908720"/>
            <a:ext cx="11809312" cy="1938992"/>
          </a:xfrm>
          <a:prstGeom prst="rect">
            <a:avLst/>
          </a:prstGeom>
          <a:noFill/>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ntonSansRegular"/>
                <a:ea typeface="+mn-ea"/>
                <a:cs typeface="+mn-cs"/>
              </a:rPr>
              <a:t>We all know that standard SAP software doesn’t cover the scope of all the company business processes. There is always a need for a new app, a new report, or a new functionality. SAP partners and customers have been traditionally building extensions on SAP ECC system using ABAP code. However, with SAP S/4HANA and customer’s digital transformation journey towards cloud, we need a more robust yet loosely coupled extensibility model.</a:t>
            </a:r>
            <a:endParaRPr kumimoji="0" lang="en-US" sz="2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1026" name="Picture 2">
            <a:extLst>
              <a:ext uri="{FF2B5EF4-FFF2-40B4-BE49-F238E27FC236}">
                <a16:creationId xmlns:a16="http://schemas.microsoft.com/office/drawing/2014/main" id="{EEBE6DA0-D33D-FA0A-8A42-15C9DA3174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8028" y="3284984"/>
            <a:ext cx="5950397" cy="322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254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BD95-E4A8-1108-687D-1331CF485436}"/>
              </a:ext>
            </a:extLst>
          </p:cNvPr>
          <p:cNvSpPr>
            <a:spLocks noGrp="1"/>
          </p:cNvSpPr>
          <p:nvPr>
            <p:ph type="title"/>
          </p:nvPr>
        </p:nvSpPr>
        <p:spPr/>
        <p:txBody>
          <a:bodyPr/>
          <a:lstStyle/>
          <a:p>
            <a:r>
              <a:rPr lang="en-US" dirty="0"/>
              <a:t>Classic Extensions and Challenges</a:t>
            </a:r>
          </a:p>
        </p:txBody>
      </p:sp>
      <p:sp>
        <p:nvSpPr>
          <p:cNvPr id="4" name="TextBox 3">
            <a:extLst>
              <a:ext uri="{FF2B5EF4-FFF2-40B4-BE49-F238E27FC236}">
                <a16:creationId xmlns:a16="http://schemas.microsoft.com/office/drawing/2014/main" id="{94CAA23E-FAAE-FEE5-8D19-38B98E54D8C9}"/>
              </a:ext>
            </a:extLst>
          </p:cNvPr>
          <p:cNvSpPr txBox="1"/>
          <p:nvPr/>
        </p:nvSpPr>
        <p:spPr>
          <a:xfrm>
            <a:off x="189756" y="818614"/>
            <a:ext cx="11809312" cy="2554545"/>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BentonSansRegular"/>
                <a:ea typeface="+mn-ea"/>
                <a:cs typeface="+mn-cs"/>
              </a:rPr>
              <a:t>Traditionally, SAP partners and customers have been using classic ABAP extensibility to extend their ERP solution.</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BentonSansRegular"/>
                <a:ea typeface="+mn-ea"/>
                <a:cs typeface="+mn-cs"/>
              </a:rPr>
              <a:t>Classic Extensibility (aka classic ABAP custom development) in SAP S/4HANA (or in SAP ECC):</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BentonSansRegular"/>
                <a:ea typeface="+mn-ea"/>
                <a:cs typeface="+mn-cs"/>
              </a:rPr>
              <a:t>Allows you to use </a:t>
            </a:r>
            <a:r>
              <a:rPr kumimoji="0" lang="en-US" sz="2000" b="1" i="0" u="none" strike="noStrike" kern="1200" cap="none" spc="0" normalizeH="0" baseline="0" noProof="0" dirty="0">
                <a:ln>
                  <a:noFill/>
                </a:ln>
                <a:solidFill>
                  <a:srgbClr val="FF0000"/>
                </a:solidFill>
                <a:effectLst/>
                <a:uLnTx/>
                <a:uFillTx/>
                <a:latin typeface="BentonSansRegular"/>
                <a:ea typeface="+mn-ea"/>
                <a:cs typeface="+mn-cs"/>
              </a:rPr>
              <a:t>classic development tools and techniques </a:t>
            </a:r>
            <a:r>
              <a:rPr kumimoji="0" lang="en-US" sz="2000" b="0" i="0" u="none" strike="noStrike" kern="1200" cap="none" spc="0" normalizeH="0" baseline="0" noProof="0" dirty="0">
                <a:ln>
                  <a:noFill/>
                </a:ln>
                <a:solidFill>
                  <a:srgbClr val="FF0000"/>
                </a:solidFill>
                <a:effectLst/>
                <a:uLnTx/>
                <a:uFillTx/>
                <a:latin typeface="BentonSansRegular"/>
                <a:ea typeface="+mn-ea"/>
                <a:cs typeface="+mn-cs"/>
              </a:rPr>
              <a:t>(e.g., transaction SE80, Eclipse IDE, BAdIs etc.)</a:t>
            </a: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BentonSansRegular"/>
                <a:ea typeface="+mn-ea"/>
                <a:cs typeface="+mn-cs"/>
              </a:rPr>
              <a:t>Very rich of features and functions.</a:t>
            </a: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BentonSansRegular"/>
                <a:ea typeface="+mn-ea"/>
                <a:cs typeface="+mn-cs"/>
              </a:rPr>
              <a:t>Extremely flexible and even allows you to modify SAP code itself.</a:t>
            </a:r>
          </a:p>
        </p:txBody>
      </p:sp>
      <p:sp>
        <p:nvSpPr>
          <p:cNvPr id="6" name="TextBox 5">
            <a:extLst>
              <a:ext uri="{FF2B5EF4-FFF2-40B4-BE49-F238E27FC236}">
                <a16:creationId xmlns:a16="http://schemas.microsoft.com/office/drawing/2014/main" id="{2B5E60DF-34BA-807F-484D-3CC77D659947}"/>
              </a:ext>
            </a:extLst>
          </p:cNvPr>
          <p:cNvSpPr txBox="1"/>
          <p:nvPr/>
        </p:nvSpPr>
        <p:spPr>
          <a:xfrm>
            <a:off x="203873" y="3729747"/>
            <a:ext cx="11593288" cy="2862322"/>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Although, being very powerful, flexible, and popular, classic extensibility has some major drawbacks.</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One of them is </a:t>
            </a: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High Upgrade Efforts</a:t>
            </a: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The missing clear interface between SAP code and extensions might lead to issues in the extensions during upgrades. As a result, </a:t>
            </a: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upgrades require high planning, regression test, and adaption efforts</a:t>
            </a: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 which is one of the reasons why customers delay upgrades.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Example:</a:t>
            </a:r>
            <a:endParaRPr kumimoji="0" lang="en-US" sz="18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You have used an SAP object that is </a:t>
            </a: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not whitelisted by SAP </a:t>
            </a: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in your extension. After an upgrade the used SAP Object has been changed or deleted. Now you will have to </a:t>
            </a: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adjust the extension </a:t>
            </a: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thus </a:t>
            </a: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upgrade is delayed</a:t>
            </a: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a:t>
            </a:r>
          </a:p>
        </p:txBody>
      </p:sp>
    </p:spTree>
    <p:extLst>
      <p:ext uri="{BB962C8B-B14F-4D97-AF65-F5344CB8AC3E}">
        <p14:creationId xmlns:p14="http://schemas.microsoft.com/office/powerpoint/2010/main" val="199432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1000"/>
                                        <p:tgtEl>
                                          <p:spTgt spid="4">
                                            <p:txEl>
                                              <p:pRg st="5" end="5"/>
                                            </p:txEl>
                                          </p:spTgt>
                                        </p:tgtEl>
                                      </p:cBhvr>
                                    </p:animEffect>
                                    <p:anim calcmode="lin" valueType="num">
                                      <p:cBhvr>
                                        <p:cTn id="2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1000"/>
                                        <p:tgtEl>
                                          <p:spTgt spid="4">
                                            <p:txEl>
                                              <p:pRg st="6" end="6"/>
                                            </p:txEl>
                                          </p:spTgt>
                                        </p:tgtEl>
                                      </p:cBhvr>
                                    </p:animEffect>
                                    <p:anim calcmode="lin" valueType="num">
                                      <p:cBhvr>
                                        <p:cTn id="3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7F54-4532-E4E8-9F0B-6BA6890ABE1C}"/>
              </a:ext>
            </a:extLst>
          </p:cNvPr>
          <p:cNvSpPr>
            <a:spLocks noGrp="1"/>
          </p:cNvSpPr>
          <p:nvPr>
            <p:ph type="title"/>
          </p:nvPr>
        </p:nvSpPr>
        <p:spPr/>
        <p:txBody>
          <a:bodyPr/>
          <a:lstStyle/>
          <a:p>
            <a:r>
              <a:rPr lang="en-US" dirty="0"/>
              <a:t>Clean Core and Benefits</a:t>
            </a:r>
          </a:p>
        </p:txBody>
      </p:sp>
      <p:sp>
        <p:nvSpPr>
          <p:cNvPr id="4" name="TextBox 3">
            <a:extLst>
              <a:ext uri="{FF2B5EF4-FFF2-40B4-BE49-F238E27FC236}">
                <a16:creationId xmlns:a16="http://schemas.microsoft.com/office/drawing/2014/main" id="{4673BCDB-880F-6184-2294-474D78AC2377}"/>
              </a:ext>
            </a:extLst>
          </p:cNvPr>
          <p:cNvSpPr txBox="1"/>
          <p:nvPr/>
        </p:nvSpPr>
        <p:spPr>
          <a:xfrm>
            <a:off x="117749" y="692696"/>
            <a:ext cx="12071076" cy="2862322"/>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Clean core is an </a:t>
            </a: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extension methodology</a:t>
            </a: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 in which</a:t>
            </a: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Extensions are kept </a:t>
            </a: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strictly separate </a:t>
            </a: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from the SAP application.</a:t>
            </a: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Extensions access SAP business objects </a:t>
            </a: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only through well defined, upgrade-stable interfaces</a:t>
            </a:r>
            <a:endParaRPr kumimoji="0" lang="en-US" sz="18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 </a:t>
            </a:r>
            <a:endParaRPr kumimoji="0" lang="en-US" sz="18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By following clean core paradigm, you make sure that</a:t>
            </a: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Extensions do not break an upgrade </a:t>
            </a: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and </a:t>
            </a: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upgrades do not break an extension.</a:t>
            </a:r>
            <a:endParaRPr kumimoji="0" lang="en-US" sz="18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Extensions do not create a problem when you </a:t>
            </a: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migrate from SAP S/4HANA on-Premise to SAP S/4HANA Cloud</a:t>
            </a:r>
            <a:endParaRPr kumimoji="0" lang="en-US" sz="18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SAP’s rationale behind the “clean core” paradigm is simple – </a:t>
            </a: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Allow customers to extend their SAP S/4HANA software while making the software updates eventually non-events.</a:t>
            </a:r>
            <a:endParaRPr kumimoji="0" lang="en-US" sz="1800" b="0" i="0" u="none" strike="noStrike" kern="1200" cap="none" spc="0" normalizeH="0" baseline="0" noProof="0" dirty="0">
              <a:ln>
                <a:noFill/>
              </a:ln>
              <a:solidFill>
                <a:prstClr val="white"/>
              </a:solidFill>
              <a:effectLst/>
              <a:uLnTx/>
              <a:uFillTx/>
              <a:latin typeface="BentonSansRegular"/>
              <a:ea typeface="+mn-ea"/>
              <a:cs typeface="+mn-cs"/>
            </a:endParaRPr>
          </a:p>
        </p:txBody>
      </p:sp>
      <p:sp>
        <p:nvSpPr>
          <p:cNvPr id="6" name="TextBox 5">
            <a:extLst>
              <a:ext uri="{FF2B5EF4-FFF2-40B4-BE49-F238E27FC236}">
                <a16:creationId xmlns:a16="http://schemas.microsoft.com/office/drawing/2014/main" id="{CB2D9146-83D1-360E-B486-F4E512580012}"/>
              </a:ext>
            </a:extLst>
          </p:cNvPr>
          <p:cNvSpPr txBox="1"/>
          <p:nvPr/>
        </p:nvSpPr>
        <p:spPr>
          <a:xfrm>
            <a:off x="119263" y="3555018"/>
            <a:ext cx="11762555" cy="313932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Clean core paradigm is the back-bone of S/4HANA new extensibility model. It provides following benefits</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Reduce TCO</a:t>
            </a:r>
            <a:endParaRPr kumimoji="0" lang="en-US" sz="18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Make upgrades non-events from a custom code point of view</a:t>
            </a: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Reduce test efforts for business users</a:t>
            </a: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Reduce adaption efforts for developers</a:t>
            </a: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IT service providers can offer upgrade projects at a fixed price</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Speed and Innovation</a:t>
            </a:r>
            <a:endParaRPr kumimoji="0" lang="en-US" sz="18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Absorb innovation delivered by SAP at a faster rate</a:t>
            </a: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React fast on changing business requirements</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entonSansRegular"/>
                <a:ea typeface="+mn-ea"/>
                <a:cs typeface="+mn-cs"/>
              </a:rPr>
              <a:t>Be cloud ready</a:t>
            </a:r>
            <a:endParaRPr kumimoji="0" lang="en-US" sz="1800" b="0" i="0" u="none" strike="noStrike" kern="1200" cap="none" spc="0" normalizeH="0" baseline="0" noProof="0" dirty="0">
              <a:ln>
                <a:noFill/>
              </a:ln>
              <a:solidFill>
                <a:prstClr val="white"/>
              </a:solidFill>
              <a:effectLst/>
              <a:uLnTx/>
              <a:uFillTx/>
              <a:latin typeface="BentonSansRegular"/>
              <a:ea typeface="+mn-ea"/>
              <a:cs typeface="+mn-cs"/>
            </a:endParaRPr>
          </a:p>
          <a:p>
            <a:pPr marL="0" marR="0" lvl="0" indent="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BentonSansRegular"/>
                <a:ea typeface="+mn-ea"/>
                <a:cs typeface="+mn-cs"/>
              </a:rPr>
              <a:t>Lay the foundation today to move to the cloud from a custom extension perspective</a:t>
            </a:r>
          </a:p>
        </p:txBody>
      </p:sp>
      <p:pic>
        <p:nvPicPr>
          <p:cNvPr id="2050" name="Picture 2">
            <a:extLst>
              <a:ext uri="{FF2B5EF4-FFF2-40B4-BE49-F238E27FC236}">
                <a16:creationId xmlns:a16="http://schemas.microsoft.com/office/drawing/2014/main" id="{CBE2907E-90CC-62F6-BB3F-AA2D2CC25A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2684" y="4234047"/>
            <a:ext cx="3011273" cy="22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00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t>Approaches for Side-by-Side Extension</a:t>
            </a:r>
          </a:p>
        </p:txBody>
      </p:sp>
      <p:pic>
        <p:nvPicPr>
          <p:cNvPr id="3074" name="Picture 2" descr="SAP S/4HANA Cloud – Side-by-Side Extensibility">
            <a:extLst>
              <a:ext uri="{FF2B5EF4-FFF2-40B4-BE49-F238E27FC236}">
                <a16:creationId xmlns:a16="http://schemas.microsoft.com/office/drawing/2014/main" id="{7B0B7C3B-89C6-47A4-847A-BA69F0483A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193"/>
          <a:stretch/>
        </p:blipFill>
        <p:spPr bwMode="auto">
          <a:xfrm>
            <a:off x="1291331" y="1340767"/>
            <a:ext cx="4155009" cy="45815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AP S/4HANA Cloud – Side-by-Side Extensibility">
            <a:extLst>
              <a:ext uri="{FF2B5EF4-FFF2-40B4-BE49-F238E27FC236}">
                <a16:creationId xmlns:a16="http://schemas.microsoft.com/office/drawing/2014/main" id="{6E513C64-2F56-8EC2-7918-30C233CFD3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144"/>
          <a:stretch/>
        </p:blipFill>
        <p:spPr bwMode="auto">
          <a:xfrm>
            <a:off x="7750596" y="1340767"/>
            <a:ext cx="3650953" cy="45815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AP S/4HANA Cloud – Side-by-Side Extensibility">
            <a:extLst>
              <a:ext uri="{FF2B5EF4-FFF2-40B4-BE49-F238E27FC236}">
                <a16:creationId xmlns:a16="http://schemas.microsoft.com/office/drawing/2014/main" id="{49B2C87F-AC51-B2CE-847D-CCB5FE988B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514" r="35856"/>
          <a:stretch/>
        </p:blipFill>
        <p:spPr bwMode="auto">
          <a:xfrm>
            <a:off x="5446340" y="1340768"/>
            <a:ext cx="2304256"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31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animEffect transition="in" filter="fade">
                                      <p:cBhvr>
                                        <p:cTn id="15" dur="2000"/>
                                        <p:tgtEl>
                                          <p:spTgt spid="3078"/>
                                        </p:tgtEl>
                                      </p:cBhvr>
                                    </p:animEffect>
                                    <p:anim calcmode="lin" valueType="num">
                                      <p:cBhvr>
                                        <p:cTn id="16" dur="2000" fill="hold"/>
                                        <p:tgtEl>
                                          <p:spTgt spid="3078"/>
                                        </p:tgtEl>
                                        <p:attrNameLst>
                                          <p:attrName>ppt_w</p:attrName>
                                        </p:attrNameLst>
                                      </p:cBhvr>
                                      <p:tavLst>
                                        <p:tav tm="0" fmla="#ppt_w*sin(2.5*pi*$)">
                                          <p:val>
                                            <p:fltVal val="0"/>
                                          </p:val>
                                        </p:tav>
                                        <p:tav tm="100000">
                                          <p:val>
                                            <p:fltVal val="1"/>
                                          </p:val>
                                        </p:tav>
                                      </p:tavLst>
                                    </p:anim>
                                    <p:anim calcmode="lin" valueType="num">
                                      <p:cBhvr>
                                        <p:cTn id="17" dur="2000" fill="hold"/>
                                        <p:tgtEl>
                                          <p:spTgt spid="307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7F54-4532-E4E8-9F0B-6BA6890ABE1C}"/>
              </a:ext>
            </a:extLst>
          </p:cNvPr>
          <p:cNvSpPr>
            <a:spLocks noGrp="1"/>
          </p:cNvSpPr>
          <p:nvPr>
            <p:ph type="title"/>
          </p:nvPr>
        </p:nvSpPr>
        <p:spPr/>
        <p:txBody>
          <a:bodyPr/>
          <a:lstStyle/>
          <a:p>
            <a:r>
              <a:rPr lang="en-US" dirty="0"/>
              <a:t>Scenario 1: UI Extensibility </a:t>
            </a:r>
          </a:p>
        </p:txBody>
      </p:sp>
      <p:pic>
        <p:nvPicPr>
          <p:cNvPr id="5122" name="Picture 2" descr="Solution%20Diagram">
            <a:extLst>
              <a:ext uri="{FF2B5EF4-FFF2-40B4-BE49-F238E27FC236}">
                <a16:creationId xmlns:a16="http://schemas.microsoft.com/office/drawing/2014/main" id="{CA945781-1D56-EEF3-83EC-7FE5D0E53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836" y="980728"/>
            <a:ext cx="10126861" cy="55065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606FEBD-213F-94BF-E304-8F5BC352F997}"/>
                  </a:ext>
                </a:extLst>
              </p14:cNvPr>
              <p14:cNvContentPartPr/>
              <p14:nvPr/>
            </p14:nvContentPartPr>
            <p14:xfrm>
              <a:off x="4765838" y="1647143"/>
              <a:ext cx="360" cy="360"/>
            </p14:xfrm>
          </p:contentPart>
        </mc:Choice>
        <mc:Fallback>
          <p:pic>
            <p:nvPicPr>
              <p:cNvPr id="3" name="Ink 2">
                <a:extLst>
                  <a:ext uri="{FF2B5EF4-FFF2-40B4-BE49-F238E27FC236}">
                    <a16:creationId xmlns:a16="http://schemas.microsoft.com/office/drawing/2014/main" id="{D606FEBD-213F-94BF-E304-8F5BC352F997}"/>
                  </a:ext>
                </a:extLst>
              </p:cNvPr>
              <p:cNvPicPr/>
              <p:nvPr/>
            </p:nvPicPr>
            <p:blipFill>
              <a:blip r:embed="rId4"/>
              <a:stretch>
                <a:fillRect/>
              </a:stretch>
            </p:blipFill>
            <p:spPr>
              <a:xfrm>
                <a:off x="4757198" y="16381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3" name="Ink 22">
                <a:extLst>
                  <a:ext uri="{FF2B5EF4-FFF2-40B4-BE49-F238E27FC236}">
                    <a16:creationId xmlns:a16="http://schemas.microsoft.com/office/drawing/2014/main" id="{641BDAAD-E995-170B-A63A-A9CD2550FC65}"/>
                  </a:ext>
                </a:extLst>
              </p14:cNvPr>
              <p14:cNvContentPartPr/>
              <p14:nvPr/>
            </p14:nvContentPartPr>
            <p14:xfrm>
              <a:off x="7786598" y="2629943"/>
              <a:ext cx="578880" cy="453600"/>
            </p14:xfrm>
          </p:contentPart>
        </mc:Choice>
        <mc:Fallback>
          <p:pic>
            <p:nvPicPr>
              <p:cNvPr id="23" name="Ink 22">
                <a:extLst>
                  <a:ext uri="{FF2B5EF4-FFF2-40B4-BE49-F238E27FC236}">
                    <a16:creationId xmlns:a16="http://schemas.microsoft.com/office/drawing/2014/main" id="{641BDAAD-E995-170B-A63A-A9CD2550FC65}"/>
                  </a:ext>
                </a:extLst>
              </p:cNvPr>
              <p:cNvPicPr/>
              <p:nvPr/>
            </p:nvPicPr>
            <p:blipFill>
              <a:blip r:embed="rId6"/>
              <a:stretch>
                <a:fillRect/>
              </a:stretch>
            </p:blipFill>
            <p:spPr>
              <a:xfrm>
                <a:off x="7777598" y="2621303"/>
                <a:ext cx="59652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4" name="Ink 23">
                <a:extLst>
                  <a:ext uri="{FF2B5EF4-FFF2-40B4-BE49-F238E27FC236}">
                    <a16:creationId xmlns:a16="http://schemas.microsoft.com/office/drawing/2014/main" id="{31C99718-7ADB-D2B3-D846-DA213E8F2EF4}"/>
                  </a:ext>
                </a:extLst>
              </p14:cNvPr>
              <p14:cNvContentPartPr/>
              <p14:nvPr/>
            </p14:nvContentPartPr>
            <p14:xfrm>
              <a:off x="7828718" y="2750183"/>
              <a:ext cx="135360" cy="188280"/>
            </p14:xfrm>
          </p:contentPart>
        </mc:Choice>
        <mc:Fallback>
          <p:pic>
            <p:nvPicPr>
              <p:cNvPr id="24" name="Ink 23">
                <a:extLst>
                  <a:ext uri="{FF2B5EF4-FFF2-40B4-BE49-F238E27FC236}">
                    <a16:creationId xmlns:a16="http://schemas.microsoft.com/office/drawing/2014/main" id="{31C99718-7ADB-D2B3-D846-DA213E8F2EF4}"/>
                  </a:ext>
                </a:extLst>
              </p:cNvPr>
              <p:cNvPicPr/>
              <p:nvPr/>
            </p:nvPicPr>
            <p:blipFill>
              <a:blip r:embed="rId8"/>
              <a:stretch>
                <a:fillRect/>
              </a:stretch>
            </p:blipFill>
            <p:spPr>
              <a:xfrm>
                <a:off x="7819718" y="2741543"/>
                <a:ext cx="1530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6" name="Ink 25">
                <a:extLst>
                  <a:ext uri="{FF2B5EF4-FFF2-40B4-BE49-F238E27FC236}">
                    <a16:creationId xmlns:a16="http://schemas.microsoft.com/office/drawing/2014/main" id="{A00508A9-C602-79CA-9F89-23739EB2ACA9}"/>
                  </a:ext>
                </a:extLst>
              </p14:cNvPr>
              <p14:cNvContentPartPr/>
              <p14:nvPr/>
            </p14:nvContentPartPr>
            <p14:xfrm>
              <a:off x="8073158" y="2763863"/>
              <a:ext cx="153720" cy="182520"/>
            </p14:xfrm>
          </p:contentPart>
        </mc:Choice>
        <mc:Fallback>
          <p:pic>
            <p:nvPicPr>
              <p:cNvPr id="26" name="Ink 25">
                <a:extLst>
                  <a:ext uri="{FF2B5EF4-FFF2-40B4-BE49-F238E27FC236}">
                    <a16:creationId xmlns:a16="http://schemas.microsoft.com/office/drawing/2014/main" id="{A00508A9-C602-79CA-9F89-23739EB2ACA9}"/>
                  </a:ext>
                </a:extLst>
              </p:cNvPr>
              <p:cNvPicPr/>
              <p:nvPr/>
            </p:nvPicPr>
            <p:blipFill>
              <a:blip r:embed="rId10"/>
              <a:stretch>
                <a:fillRect/>
              </a:stretch>
            </p:blipFill>
            <p:spPr>
              <a:xfrm>
                <a:off x="8064518" y="2755223"/>
                <a:ext cx="1713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7" name="Ink 26">
                <a:extLst>
                  <a:ext uri="{FF2B5EF4-FFF2-40B4-BE49-F238E27FC236}">
                    <a16:creationId xmlns:a16="http://schemas.microsoft.com/office/drawing/2014/main" id="{A7BECEB9-CFE4-30C6-62D5-6D53DB8F3A22}"/>
                  </a:ext>
                </a:extLst>
              </p14:cNvPr>
              <p14:cNvContentPartPr/>
              <p14:nvPr/>
            </p14:nvContentPartPr>
            <p14:xfrm>
              <a:off x="8302838" y="2874383"/>
              <a:ext cx="407520" cy="10080"/>
            </p14:xfrm>
          </p:contentPart>
        </mc:Choice>
        <mc:Fallback>
          <p:pic>
            <p:nvPicPr>
              <p:cNvPr id="27" name="Ink 26">
                <a:extLst>
                  <a:ext uri="{FF2B5EF4-FFF2-40B4-BE49-F238E27FC236}">
                    <a16:creationId xmlns:a16="http://schemas.microsoft.com/office/drawing/2014/main" id="{A7BECEB9-CFE4-30C6-62D5-6D53DB8F3A22}"/>
                  </a:ext>
                </a:extLst>
              </p:cNvPr>
              <p:cNvPicPr/>
              <p:nvPr/>
            </p:nvPicPr>
            <p:blipFill>
              <a:blip r:embed="rId12"/>
              <a:stretch>
                <a:fillRect/>
              </a:stretch>
            </p:blipFill>
            <p:spPr>
              <a:xfrm>
                <a:off x="8293838" y="2865743"/>
                <a:ext cx="4251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0" name="Ink 29">
                <a:extLst>
                  <a:ext uri="{FF2B5EF4-FFF2-40B4-BE49-F238E27FC236}">
                    <a16:creationId xmlns:a16="http://schemas.microsoft.com/office/drawing/2014/main" id="{858D73CE-1887-2866-99FE-8CAC9388D6F0}"/>
                  </a:ext>
                </a:extLst>
              </p14:cNvPr>
              <p14:cNvContentPartPr/>
              <p14:nvPr/>
            </p14:nvContentPartPr>
            <p14:xfrm>
              <a:off x="7708478" y="2636423"/>
              <a:ext cx="76320" cy="52920"/>
            </p14:xfrm>
          </p:contentPart>
        </mc:Choice>
        <mc:Fallback>
          <p:pic>
            <p:nvPicPr>
              <p:cNvPr id="30" name="Ink 29">
                <a:extLst>
                  <a:ext uri="{FF2B5EF4-FFF2-40B4-BE49-F238E27FC236}">
                    <a16:creationId xmlns:a16="http://schemas.microsoft.com/office/drawing/2014/main" id="{858D73CE-1887-2866-99FE-8CAC9388D6F0}"/>
                  </a:ext>
                </a:extLst>
              </p:cNvPr>
              <p:cNvPicPr/>
              <p:nvPr/>
            </p:nvPicPr>
            <p:blipFill>
              <a:blip r:embed="rId14"/>
              <a:stretch>
                <a:fillRect/>
              </a:stretch>
            </p:blipFill>
            <p:spPr>
              <a:xfrm>
                <a:off x="7699838" y="2627423"/>
                <a:ext cx="939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1" name="Ink 50">
                <a:extLst>
                  <a:ext uri="{FF2B5EF4-FFF2-40B4-BE49-F238E27FC236}">
                    <a16:creationId xmlns:a16="http://schemas.microsoft.com/office/drawing/2014/main" id="{B9F3DD44-9960-4876-AE93-BB61B93FC4FE}"/>
                  </a:ext>
                </a:extLst>
              </p14:cNvPr>
              <p14:cNvContentPartPr/>
              <p14:nvPr/>
            </p14:nvContentPartPr>
            <p14:xfrm>
              <a:off x="2523758" y="2273543"/>
              <a:ext cx="1146240" cy="13320"/>
            </p14:xfrm>
          </p:contentPart>
        </mc:Choice>
        <mc:Fallback>
          <p:pic>
            <p:nvPicPr>
              <p:cNvPr id="51" name="Ink 50">
                <a:extLst>
                  <a:ext uri="{FF2B5EF4-FFF2-40B4-BE49-F238E27FC236}">
                    <a16:creationId xmlns:a16="http://schemas.microsoft.com/office/drawing/2014/main" id="{B9F3DD44-9960-4876-AE93-BB61B93FC4FE}"/>
                  </a:ext>
                </a:extLst>
              </p:cNvPr>
              <p:cNvPicPr/>
              <p:nvPr/>
            </p:nvPicPr>
            <p:blipFill>
              <a:blip r:embed="rId16"/>
              <a:stretch>
                <a:fillRect/>
              </a:stretch>
            </p:blipFill>
            <p:spPr>
              <a:xfrm>
                <a:off x="2515118" y="2264543"/>
                <a:ext cx="1163880" cy="30960"/>
              </a:xfrm>
              <a:prstGeom prst="rect">
                <a:avLst/>
              </a:prstGeom>
            </p:spPr>
          </p:pic>
        </mc:Fallback>
      </mc:AlternateContent>
      <p:grpSp>
        <p:nvGrpSpPr>
          <p:cNvPr id="60" name="Group 59">
            <a:extLst>
              <a:ext uri="{FF2B5EF4-FFF2-40B4-BE49-F238E27FC236}">
                <a16:creationId xmlns:a16="http://schemas.microsoft.com/office/drawing/2014/main" id="{6F35B4AA-A780-74D4-897F-EC129659EE49}"/>
              </a:ext>
            </a:extLst>
          </p:cNvPr>
          <p:cNvGrpSpPr/>
          <p:nvPr/>
        </p:nvGrpSpPr>
        <p:grpSpPr>
          <a:xfrm>
            <a:off x="1966478" y="1223063"/>
            <a:ext cx="1307160" cy="279000"/>
            <a:chOff x="1966478" y="1223063"/>
            <a:chExt cx="1307160" cy="279000"/>
          </a:xfrm>
        </p:grpSpPr>
        <mc:AlternateContent xmlns:mc="http://schemas.openxmlformats.org/markup-compatibility/2006">
          <mc:Choice xmlns:p14="http://schemas.microsoft.com/office/powerpoint/2010/main" Requires="p14">
            <p:contentPart p14:bwMode="auto" r:id="rId17">
              <p14:nvContentPartPr>
                <p14:cNvPr id="52" name="Ink 51">
                  <a:extLst>
                    <a:ext uri="{FF2B5EF4-FFF2-40B4-BE49-F238E27FC236}">
                      <a16:creationId xmlns:a16="http://schemas.microsoft.com/office/drawing/2014/main" id="{92136755-1585-9086-9096-087B1B61D454}"/>
                    </a:ext>
                  </a:extLst>
                </p14:cNvPr>
                <p14:cNvContentPartPr/>
                <p14:nvPr/>
              </p14:nvContentPartPr>
              <p14:xfrm>
                <a:off x="1966478" y="1323503"/>
                <a:ext cx="72720" cy="178560"/>
              </p14:xfrm>
            </p:contentPart>
          </mc:Choice>
          <mc:Fallback>
            <p:pic>
              <p:nvPicPr>
                <p:cNvPr id="52" name="Ink 51">
                  <a:extLst>
                    <a:ext uri="{FF2B5EF4-FFF2-40B4-BE49-F238E27FC236}">
                      <a16:creationId xmlns:a16="http://schemas.microsoft.com/office/drawing/2014/main" id="{92136755-1585-9086-9096-087B1B61D454}"/>
                    </a:ext>
                  </a:extLst>
                </p:cNvPr>
                <p:cNvPicPr/>
                <p:nvPr/>
              </p:nvPicPr>
              <p:blipFill>
                <a:blip r:embed="rId18"/>
                <a:stretch>
                  <a:fillRect/>
                </a:stretch>
              </p:blipFill>
              <p:spPr>
                <a:xfrm>
                  <a:off x="1957478" y="1314863"/>
                  <a:ext cx="903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3" name="Ink 52">
                  <a:extLst>
                    <a:ext uri="{FF2B5EF4-FFF2-40B4-BE49-F238E27FC236}">
                      <a16:creationId xmlns:a16="http://schemas.microsoft.com/office/drawing/2014/main" id="{7AF9DBC0-8551-3C74-7FA2-AD7F54DF89D5}"/>
                    </a:ext>
                  </a:extLst>
                </p14:cNvPr>
                <p14:cNvContentPartPr/>
                <p14:nvPr/>
              </p14:nvContentPartPr>
              <p14:xfrm>
                <a:off x="2003918" y="1236023"/>
                <a:ext cx="38160" cy="16920"/>
              </p14:xfrm>
            </p:contentPart>
          </mc:Choice>
          <mc:Fallback>
            <p:pic>
              <p:nvPicPr>
                <p:cNvPr id="53" name="Ink 52">
                  <a:extLst>
                    <a:ext uri="{FF2B5EF4-FFF2-40B4-BE49-F238E27FC236}">
                      <a16:creationId xmlns:a16="http://schemas.microsoft.com/office/drawing/2014/main" id="{7AF9DBC0-8551-3C74-7FA2-AD7F54DF89D5}"/>
                    </a:ext>
                  </a:extLst>
                </p:cNvPr>
                <p:cNvPicPr/>
                <p:nvPr/>
              </p:nvPicPr>
              <p:blipFill>
                <a:blip r:embed="rId20"/>
                <a:stretch>
                  <a:fillRect/>
                </a:stretch>
              </p:blipFill>
              <p:spPr>
                <a:xfrm>
                  <a:off x="1995278" y="1227023"/>
                  <a:ext cx="558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4" name="Ink 53">
                  <a:extLst>
                    <a:ext uri="{FF2B5EF4-FFF2-40B4-BE49-F238E27FC236}">
                      <a16:creationId xmlns:a16="http://schemas.microsoft.com/office/drawing/2014/main" id="{58F6FEC4-88FA-2DEA-5709-5D35BC3A130B}"/>
                    </a:ext>
                  </a:extLst>
                </p14:cNvPr>
                <p14:cNvContentPartPr/>
                <p14:nvPr/>
              </p14:nvContentPartPr>
              <p14:xfrm>
                <a:off x="2129558" y="1365263"/>
                <a:ext cx="130320" cy="125280"/>
              </p14:xfrm>
            </p:contentPart>
          </mc:Choice>
          <mc:Fallback>
            <p:pic>
              <p:nvPicPr>
                <p:cNvPr id="54" name="Ink 53">
                  <a:extLst>
                    <a:ext uri="{FF2B5EF4-FFF2-40B4-BE49-F238E27FC236}">
                      <a16:creationId xmlns:a16="http://schemas.microsoft.com/office/drawing/2014/main" id="{58F6FEC4-88FA-2DEA-5709-5D35BC3A130B}"/>
                    </a:ext>
                  </a:extLst>
                </p:cNvPr>
                <p:cNvPicPr/>
                <p:nvPr/>
              </p:nvPicPr>
              <p:blipFill>
                <a:blip r:embed="rId22"/>
                <a:stretch>
                  <a:fillRect/>
                </a:stretch>
              </p:blipFill>
              <p:spPr>
                <a:xfrm>
                  <a:off x="2120558" y="1356263"/>
                  <a:ext cx="1479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5" name="Ink 54">
                  <a:extLst>
                    <a:ext uri="{FF2B5EF4-FFF2-40B4-BE49-F238E27FC236}">
                      <a16:creationId xmlns:a16="http://schemas.microsoft.com/office/drawing/2014/main" id="{FF1C1859-63AC-D20B-83D1-BEB929C908C0}"/>
                    </a:ext>
                  </a:extLst>
                </p14:cNvPr>
                <p14:cNvContentPartPr/>
                <p14:nvPr/>
              </p14:nvContentPartPr>
              <p14:xfrm>
                <a:off x="2341238" y="1243943"/>
                <a:ext cx="36720" cy="207000"/>
              </p14:xfrm>
            </p:contentPart>
          </mc:Choice>
          <mc:Fallback>
            <p:pic>
              <p:nvPicPr>
                <p:cNvPr id="55" name="Ink 54">
                  <a:extLst>
                    <a:ext uri="{FF2B5EF4-FFF2-40B4-BE49-F238E27FC236}">
                      <a16:creationId xmlns:a16="http://schemas.microsoft.com/office/drawing/2014/main" id="{FF1C1859-63AC-D20B-83D1-BEB929C908C0}"/>
                    </a:ext>
                  </a:extLst>
                </p:cNvPr>
                <p:cNvPicPr/>
                <p:nvPr/>
              </p:nvPicPr>
              <p:blipFill>
                <a:blip r:embed="rId24"/>
                <a:stretch>
                  <a:fillRect/>
                </a:stretch>
              </p:blipFill>
              <p:spPr>
                <a:xfrm>
                  <a:off x="2332598" y="1235303"/>
                  <a:ext cx="543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6" name="Ink 55">
                  <a:extLst>
                    <a:ext uri="{FF2B5EF4-FFF2-40B4-BE49-F238E27FC236}">
                      <a16:creationId xmlns:a16="http://schemas.microsoft.com/office/drawing/2014/main" id="{7FB9DD68-26F3-4808-DA67-C0C928C8C167}"/>
                    </a:ext>
                  </a:extLst>
                </p14:cNvPr>
                <p14:cNvContentPartPr/>
                <p14:nvPr/>
              </p14:nvContentPartPr>
              <p14:xfrm>
                <a:off x="2348438" y="1341863"/>
                <a:ext cx="144720" cy="150480"/>
              </p14:xfrm>
            </p:contentPart>
          </mc:Choice>
          <mc:Fallback>
            <p:pic>
              <p:nvPicPr>
                <p:cNvPr id="56" name="Ink 55">
                  <a:extLst>
                    <a:ext uri="{FF2B5EF4-FFF2-40B4-BE49-F238E27FC236}">
                      <a16:creationId xmlns:a16="http://schemas.microsoft.com/office/drawing/2014/main" id="{7FB9DD68-26F3-4808-DA67-C0C928C8C167}"/>
                    </a:ext>
                  </a:extLst>
                </p:cNvPr>
                <p:cNvPicPr/>
                <p:nvPr/>
              </p:nvPicPr>
              <p:blipFill>
                <a:blip r:embed="rId26"/>
                <a:stretch>
                  <a:fillRect/>
                </a:stretch>
              </p:blipFill>
              <p:spPr>
                <a:xfrm>
                  <a:off x="2339438" y="1333223"/>
                  <a:ext cx="1623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7" name="Ink 56">
                  <a:extLst>
                    <a:ext uri="{FF2B5EF4-FFF2-40B4-BE49-F238E27FC236}">
                      <a16:creationId xmlns:a16="http://schemas.microsoft.com/office/drawing/2014/main" id="{5E9867E9-2E3A-9400-B6D9-01BA3EA46A1A}"/>
                    </a:ext>
                  </a:extLst>
                </p14:cNvPr>
                <p14:cNvContentPartPr/>
                <p14:nvPr/>
              </p14:nvContentPartPr>
              <p14:xfrm>
                <a:off x="2540678" y="1324943"/>
                <a:ext cx="138240" cy="123480"/>
              </p14:xfrm>
            </p:contentPart>
          </mc:Choice>
          <mc:Fallback>
            <p:pic>
              <p:nvPicPr>
                <p:cNvPr id="57" name="Ink 56">
                  <a:extLst>
                    <a:ext uri="{FF2B5EF4-FFF2-40B4-BE49-F238E27FC236}">
                      <a16:creationId xmlns:a16="http://schemas.microsoft.com/office/drawing/2014/main" id="{5E9867E9-2E3A-9400-B6D9-01BA3EA46A1A}"/>
                    </a:ext>
                  </a:extLst>
                </p:cNvPr>
                <p:cNvPicPr/>
                <p:nvPr/>
              </p:nvPicPr>
              <p:blipFill>
                <a:blip r:embed="rId28"/>
                <a:stretch>
                  <a:fillRect/>
                </a:stretch>
              </p:blipFill>
              <p:spPr>
                <a:xfrm>
                  <a:off x="2532038" y="1316303"/>
                  <a:ext cx="1558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8" name="Ink 57">
                  <a:extLst>
                    <a:ext uri="{FF2B5EF4-FFF2-40B4-BE49-F238E27FC236}">
                      <a16:creationId xmlns:a16="http://schemas.microsoft.com/office/drawing/2014/main" id="{7F662F99-BB22-5FC3-5528-9030085E4AA3}"/>
                    </a:ext>
                  </a:extLst>
                </p14:cNvPr>
                <p14:cNvContentPartPr/>
                <p14:nvPr/>
              </p14:nvContentPartPr>
              <p14:xfrm>
                <a:off x="2706998" y="1223063"/>
                <a:ext cx="368640" cy="241560"/>
              </p14:xfrm>
            </p:contentPart>
          </mc:Choice>
          <mc:Fallback>
            <p:pic>
              <p:nvPicPr>
                <p:cNvPr id="58" name="Ink 57">
                  <a:extLst>
                    <a:ext uri="{FF2B5EF4-FFF2-40B4-BE49-F238E27FC236}">
                      <a16:creationId xmlns:a16="http://schemas.microsoft.com/office/drawing/2014/main" id="{7F662F99-BB22-5FC3-5528-9030085E4AA3}"/>
                    </a:ext>
                  </a:extLst>
                </p:cNvPr>
                <p:cNvPicPr/>
                <p:nvPr/>
              </p:nvPicPr>
              <p:blipFill>
                <a:blip r:embed="rId30"/>
                <a:stretch>
                  <a:fillRect/>
                </a:stretch>
              </p:blipFill>
              <p:spPr>
                <a:xfrm>
                  <a:off x="2698358" y="1214423"/>
                  <a:ext cx="3862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9" name="Ink 58">
                  <a:extLst>
                    <a:ext uri="{FF2B5EF4-FFF2-40B4-BE49-F238E27FC236}">
                      <a16:creationId xmlns:a16="http://schemas.microsoft.com/office/drawing/2014/main" id="{3D46CC66-838E-3961-29A5-FDC050CFDB58}"/>
                    </a:ext>
                  </a:extLst>
                </p14:cNvPr>
                <p14:cNvContentPartPr/>
                <p14:nvPr/>
              </p14:nvContentPartPr>
              <p14:xfrm>
                <a:off x="3058718" y="1280663"/>
                <a:ext cx="214920" cy="84600"/>
              </p14:xfrm>
            </p:contentPart>
          </mc:Choice>
          <mc:Fallback>
            <p:pic>
              <p:nvPicPr>
                <p:cNvPr id="59" name="Ink 58">
                  <a:extLst>
                    <a:ext uri="{FF2B5EF4-FFF2-40B4-BE49-F238E27FC236}">
                      <a16:creationId xmlns:a16="http://schemas.microsoft.com/office/drawing/2014/main" id="{3D46CC66-838E-3961-29A5-FDC050CFDB58}"/>
                    </a:ext>
                  </a:extLst>
                </p:cNvPr>
                <p:cNvPicPr/>
                <p:nvPr/>
              </p:nvPicPr>
              <p:blipFill>
                <a:blip r:embed="rId32"/>
                <a:stretch>
                  <a:fillRect/>
                </a:stretch>
              </p:blipFill>
              <p:spPr>
                <a:xfrm>
                  <a:off x="3049718" y="1272023"/>
                  <a:ext cx="232560" cy="102240"/>
                </a:xfrm>
                <a:prstGeom prst="rect">
                  <a:avLst/>
                </a:prstGeom>
              </p:spPr>
            </p:pic>
          </mc:Fallback>
        </mc:AlternateContent>
      </p:grpSp>
    </p:spTree>
    <p:extLst>
      <p:ext uri="{BB962C8B-B14F-4D97-AF65-F5344CB8AC3E}">
        <p14:creationId xmlns:p14="http://schemas.microsoft.com/office/powerpoint/2010/main" val="1224727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77D3C-10DB-8789-64D4-D5A4BB7D7B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A1264-F03D-7177-0F62-45022EE66F07}"/>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5AC8E7FC-973F-1DE0-421E-BA4A8CEDDBCA}"/>
                  </a:ext>
                </a:extLst>
              </p14:cNvPr>
              <p14:cNvContentPartPr/>
              <p14:nvPr/>
            </p14:nvContentPartPr>
            <p14:xfrm>
              <a:off x="1922558" y="1471463"/>
              <a:ext cx="360" cy="360"/>
            </p14:xfrm>
          </p:contentPart>
        </mc:Choice>
        <mc:Fallback>
          <p:pic>
            <p:nvPicPr>
              <p:cNvPr id="3" name="Ink 2">
                <a:extLst>
                  <a:ext uri="{FF2B5EF4-FFF2-40B4-BE49-F238E27FC236}">
                    <a16:creationId xmlns:a16="http://schemas.microsoft.com/office/drawing/2014/main" id="{5AC8E7FC-973F-1DE0-421E-BA4A8CEDDBCA}"/>
                  </a:ext>
                </a:extLst>
              </p:cNvPr>
              <p:cNvPicPr/>
              <p:nvPr/>
            </p:nvPicPr>
            <p:blipFill>
              <a:blip r:embed="rId3"/>
              <a:stretch>
                <a:fillRect/>
              </a:stretch>
            </p:blipFill>
            <p:spPr>
              <a:xfrm>
                <a:off x="1913558" y="14628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6" name="Ink 45">
                <a:extLst>
                  <a:ext uri="{FF2B5EF4-FFF2-40B4-BE49-F238E27FC236}">
                    <a16:creationId xmlns:a16="http://schemas.microsoft.com/office/drawing/2014/main" id="{1ED4319D-53E7-B970-A2AD-73EFD88CC9DC}"/>
                  </a:ext>
                </a:extLst>
              </p14:cNvPr>
              <p14:cNvContentPartPr/>
              <p14:nvPr/>
            </p14:nvContentPartPr>
            <p14:xfrm>
              <a:off x="3350318" y="1897343"/>
              <a:ext cx="3428280" cy="720"/>
            </p14:xfrm>
          </p:contentPart>
        </mc:Choice>
        <mc:Fallback>
          <p:pic>
            <p:nvPicPr>
              <p:cNvPr id="46" name="Ink 45">
                <a:extLst>
                  <a:ext uri="{FF2B5EF4-FFF2-40B4-BE49-F238E27FC236}">
                    <a16:creationId xmlns:a16="http://schemas.microsoft.com/office/drawing/2014/main" id="{1ED4319D-53E7-B970-A2AD-73EFD88CC9DC}"/>
                  </a:ext>
                </a:extLst>
              </p:cNvPr>
              <p:cNvPicPr/>
              <p:nvPr/>
            </p:nvPicPr>
            <p:blipFill>
              <a:blip r:embed="rId5"/>
              <a:stretch>
                <a:fillRect/>
              </a:stretch>
            </p:blipFill>
            <p:spPr>
              <a:xfrm>
                <a:off x="3341678" y="1879343"/>
                <a:ext cx="34459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6" name="Ink 135">
                <a:extLst>
                  <a:ext uri="{FF2B5EF4-FFF2-40B4-BE49-F238E27FC236}">
                    <a16:creationId xmlns:a16="http://schemas.microsoft.com/office/drawing/2014/main" id="{C5640611-F929-E439-320E-50BAA24EF5EE}"/>
                  </a:ext>
                </a:extLst>
              </p14:cNvPr>
              <p14:cNvContentPartPr/>
              <p14:nvPr/>
            </p14:nvContentPartPr>
            <p14:xfrm>
              <a:off x="9901598" y="4741343"/>
              <a:ext cx="341280" cy="307080"/>
            </p14:xfrm>
          </p:contentPart>
        </mc:Choice>
        <mc:Fallback>
          <p:pic>
            <p:nvPicPr>
              <p:cNvPr id="136" name="Ink 135">
                <a:extLst>
                  <a:ext uri="{FF2B5EF4-FFF2-40B4-BE49-F238E27FC236}">
                    <a16:creationId xmlns:a16="http://schemas.microsoft.com/office/drawing/2014/main" id="{C5640611-F929-E439-320E-50BAA24EF5EE}"/>
                  </a:ext>
                </a:extLst>
              </p:cNvPr>
              <p:cNvPicPr/>
              <p:nvPr/>
            </p:nvPicPr>
            <p:blipFill>
              <a:blip r:embed="rId7"/>
              <a:stretch>
                <a:fillRect/>
              </a:stretch>
            </p:blipFill>
            <p:spPr>
              <a:xfrm>
                <a:off x="9892958" y="4732703"/>
                <a:ext cx="358920" cy="324720"/>
              </a:xfrm>
              <a:prstGeom prst="rect">
                <a:avLst/>
              </a:prstGeom>
            </p:spPr>
          </p:pic>
        </mc:Fallback>
      </mc:AlternateContent>
      <p:grpSp>
        <p:nvGrpSpPr>
          <p:cNvPr id="192" name="Group 191">
            <a:extLst>
              <a:ext uri="{FF2B5EF4-FFF2-40B4-BE49-F238E27FC236}">
                <a16:creationId xmlns:a16="http://schemas.microsoft.com/office/drawing/2014/main" id="{4B96C952-B210-6B0E-8691-914FE72BCC36}"/>
              </a:ext>
            </a:extLst>
          </p:cNvPr>
          <p:cNvGrpSpPr/>
          <p:nvPr/>
        </p:nvGrpSpPr>
        <p:grpSpPr>
          <a:xfrm>
            <a:off x="381758" y="913103"/>
            <a:ext cx="11848680" cy="5888880"/>
            <a:chOff x="381758" y="913103"/>
            <a:chExt cx="11848680" cy="5888880"/>
          </a:xfrm>
        </p:grpSpPr>
        <mc:AlternateContent xmlns:mc="http://schemas.openxmlformats.org/markup-compatibility/2006">
          <mc:Choice xmlns:p14="http://schemas.microsoft.com/office/powerpoint/2010/main" Requires="p14">
            <p:contentPart p14:bwMode="auto" r:id="rId8">
              <p14:nvContentPartPr>
                <p14:cNvPr id="82" name="Ink 81">
                  <a:extLst>
                    <a:ext uri="{FF2B5EF4-FFF2-40B4-BE49-F238E27FC236}">
                      <a16:creationId xmlns:a16="http://schemas.microsoft.com/office/drawing/2014/main" id="{9333C30B-12D5-DE8D-AA9A-EFA3581884ED}"/>
                    </a:ext>
                  </a:extLst>
                </p14:cNvPr>
                <p14:cNvContentPartPr/>
                <p14:nvPr/>
              </p14:nvContentPartPr>
              <p14:xfrm>
                <a:off x="1503518" y="6360623"/>
                <a:ext cx="227520" cy="197640"/>
              </p14:xfrm>
            </p:contentPart>
          </mc:Choice>
          <mc:Fallback>
            <p:pic>
              <p:nvPicPr>
                <p:cNvPr id="82" name="Ink 81">
                  <a:extLst>
                    <a:ext uri="{FF2B5EF4-FFF2-40B4-BE49-F238E27FC236}">
                      <a16:creationId xmlns:a16="http://schemas.microsoft.com/office/drawing/2014/main" id="{9333C30B-12D5-DE8D-AA9A-EFA3581884ED}"/>
                    </a:ext>
                  </a:extLst>
                </p:cNvPr>
                <p:cNvPicPr/>
                <p:nvPr/>
              </p:nvPicPr>
              <p:blipFill>
                <a:blip r:embed="rId9"/>
                <a:stretch>
                  <a:fillRect/>
                </a:stretch>
              </p:blipFill>
              <p:spPr>
                <a:xfrm>
                  <a:off x="1494878" y="6351983"/>
                  <a:ext cx="24516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3" name="Ink 82">
                  <a:extLst>
                    <a:ext uri="{FF2B5EF4-FFF2-40B4-BE49-F238E27FC236}">
                      <a16:creationId xmlns:a16="http://schemas.microsoft.com/office/drawing/2014/main" id="{0E6A7D50-9E11-F768-B03F-F584A878144A}"/>
                    </a:ext>
                  </a:extLst>
                </p14:cNvPr>
                <p14:cNvContentPartPr/>
                <p14:nvPr/>
              </p14:nvContentPartPr>
              <p14:xfrm>
                <a:off x="1509998" y="6563303"/>
                <a:ext cx="225000" cy="207360"/>
              </p14:xfrm>
            </p:contentPart>
          </mc:Choice>
          <mc:Fallback>
            <p:pic>
              <p:nvPicPr>
                <p:cNvPr id="83" name="Ink 82">
                  <a:extLst>
                    <a:ext uri="{FF2B5EF4-FFF2-40B4-BE49-F238E27FC236}">
                      <a16:creationId xmlns:a16="http://schemas.microsoft.com/office/drawing/2014/main" id="{0E6A7D50-9E11-F768-B03F-F584A878144A}"/>
                    </a:ext>
                  </a:extLst>
                </p:cNvPr>
                <p:cNvPicPr/>
                <p:nvPr/>
              </p:nvPicPr>
              <p:blipFill>
                <a:blip r:embed="rId11"/>
                <a:stretch>
                  <a:fillRect/>
                </a:stretch>
              </p:blipFill>
              <p:spPr>
                <a:xfrm>
                  <a:off x="1500998" y="6554663"/>
                  <a:ext cx="2426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4" name="Ink 83">
                  <a:extLst>
                    <a:ext uri="{FF2B5EF4-FFF2-40B4-BE49-F238E27FC236}">
                      <a16:creationId xmlns:a16="http://schemas.microsoft.com/office/drawing/2014/main" id="{86AFBF7A-DF34-48B3-8DD1-A58A81999521}"/>
                    </a:ext>
                  </a:extLst>
                </p14:cNvPr>
                <p14:cNvContentPartPr/>
                <p14:nvPr/>
              </p14:nvContentPartPr>
              <p14:xfrm>
                <a:off x="1911038" y="6413543"/>
                <a:ext cx="180000" cy="199800"/>
              </p14:xfrm>
            </p:contentPart>
          </mc:Choice>
          <mc:Fallback>
            <p:pic>
              <p:nvPicPr>
                <p:cNvPr id="84" name="Ink 83">
                  <a:extLst>
                    <a:ext uri="{FF2B5EF4-FFF2-40B4-BE49-F238E27FC236}">
                      <a16:creationId xmlns:a16="http://schemas.microsoft.com/office/drawing/2014/main" id="{86AFBF7A-DF34-48B3-8DD1-A58A81999521}"/>
                    </a:ext>
                  </a:extLst>
                </p:cNvPr>
                <p:cNvPicPr/>
                <p:nvPr/>
              </p:nvPicPr>
              <p:blipFill>
                <a:blip r:embed="rId13"/>
                <a:stretch>
                  <a:fillRect/>
                </a:stretch>
              </p:blipFill>
              <p:spPr>
                <a:xfrm>
                  <a:off x="1902398" y="6404903"/>
                  <a:ext cx="1976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5" name="Ink 84">
                  <a:extLst>
                    <a:ext uri="{FF2B5EF4-FFF2-40B4-BE49-F238E27FC236}">
                      <a16:creationId xmlns:a16="http://schemas.microsoft.com/office/drawing/2014/main" id="{49F7564A-C0FC-A4CC-7255-215B28A7A27C}"/>
                    </a:ext>
                  </a:extLst>
                </p14:cNvPr>
                <p14:cNvContentPartPr/>
                <p14:nvPr/>
              </p14:nvContentPartPr>
              <p14:xfrm>
                <a:off x="1928318" y="6566183"/>
                <a:ext cx="213120" cy="235800"/>
              </p14:xfrm>
            </p:contentPart>
          </mc:Choice>
          <mc:Fallback>
            <p:pic>
              <p:nvPicPr>
                <p:cNvPr id="85" name="Ink 84">
                  <a:extLst>
                    <a:ext uri="{FF2B5EF4-FFF2-40B4-BE49-F238E27FC236}">
                      <a16:creationId xmlns:a16="http://schemas.microsoft.com/office/drawing/2014/main" id="{49F7564A-C0FC-A4CC-7255-215B28A7A27C}"/>
                    </a:ext>
                  </a:extLst>
                </p:cNvPr>
                <p:cNvPicPr/>
                <p:nvPr/>
              </p:nvPicPr>
              <p:blipFill>
                <a:blip r:embed="rId15"/>
                <a:stretch>
                  <a:fillRect/>
                </a:stretch>
              </p:blipFill>
              <p:spPr>
                <a:xfrm>
                  <a:off x="1919678" y="6557543"/>
                  <a:ext cx="2307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6" name="Ink 85">
                  <a:extLst>
                    <a:ext uri="{FF2B5EF4-FFF2-40B4-BE49-F238E27FC236}">
                      <a16:creationId xmlns:a16="http://schemas.microsoft.com/office/drawing/2014/main" id="{4B24BDF9-6E3B-B5A1-0E34-766C2CD30571}"/>
                    </a:ext>
                  </a:extLst>
                </p14:cNvPr>
                <p14:cNvContentPartPr/>
                <p14:nvPr/>
              </p14:nvContentPartPr>
              <p14:xfrm>
                <a:off x="2354918" y="6358103"/>
                <a:ext cx="200880" cy="199440"/>
              </p14:xfrm>
            </p:contentPart>
          </mc:Choice>
          <mc:Fallback>
            <p:pic>
              <p:nvPicPr>
                <p:cNvPr id="86" name="Ink 85">
                  <a:extLst>
                    <a:ext uri="{FF2B5EF4-FFF2-40B4-BE49-F238E27FC236}">
                      <a16:creationId xmlns:a16="http://schemas.microsoft.com/office/drawing/2014/main" id="{4B24BDF9-6E3B-B5A1-0E34-766C2CD30571}"/>
                    </a:ext>
                  </a:extLst>
                </p:cNvPr>
                <p:cNvPicPr/>
                <p:nvPr/>
              </p:nvPicPr>
              <p:blipFill>
                <a:blip r:embed="rId17"/>
                <a:stretch>
                  <a:fillRect/>
                </a:stretch>
              </p:blipFill>
              <p:spPr>
                <a:xfrm>
                  <a:off x="2346278" y="6349463"/>
                  <a:ext cx="2185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7" name="Ink 86">
                  <a:extLst>
                    <a:ext uri="{FF2B5EF4-FFF2-40B4-BE49-F238E27FC236}">
                      <a16:creationId xmlns:a16="http://schemas.microsoft.com/office/drawing/2014/main" id="{F83D790B-4F83-7254-CB99-9600D494F27E}"/>
                    </a:ext>
                  </a:extLst>
                </p14:cNvPr>
                <p14:cNvContentPartPr/>
                <p14:nvPr/>
              </p14:nvContentPartPr>
              <p14:xfrm>
                <a:off x="2371478" y="6499943"/>
                <a:ext cx="208080" cy="257400"/>
              </p14:xfrm>
            </p:contentPart>
          </mc:Choice>
          <mc:Fallback>
            <p:pic>
              <p:nvPicPr>
                <p:cNvPr id="87" name="Ink 86">
                  <a:extLst>
                    <a:ext uri="{FF2B5EF4-FFF2-40B4-BE49-F238E27FC236}">
                      <a16:creationId xmlns:a16="http://schemas.microsoft.com/office/drawing/2014/main" id="{F83D790B-4F83-7254-CB99-9600D494F27E}"/>
                    </a:ext>
                  </a:extLst>
                </p:cNvPr>
                <p:cNvPicPr/>
                <p:nvPr/>
              </p:nvPicPr>
              <p:blipFill>
                <a:blip r:embed="rId19"/>
                <a:stretch>
                  <a:fillRect/>
                </a:stretch>
              </p:blipFill>
              <p:spPr>
                <a:xfrm>
                  <a:off x="2362838" y="6491303"/>
                  <a:ext cx="2257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8" name="Ink 87">
                  <a:extLst>
                    <a:ext uri="{FF2B5EF4-FFF2-40B4-BE49-F238E27FC236}">
                      <a16:creationId xmlns:a16="http://schemas.microsoft.com/office/drawing/2014/main" id="{7882CB71-B64E-4F6C-B0BF-DD9C61B02317}"/>
                    </a:ext>
                  </a:extLst>
                </p14:cNvPr>
                <p14:cNvContentPartPr/>
                <p14:nvPr/>
              </p14:nvContentPartPr>
              <p14:xfrm>
                <a:off x="2795558" y="6388343"/>
                <a:ext cx="192240" cy="163080"/>
              </p14:xfrm>
            </p:contentPart>
          </mc:Choice>
          <mc:Fallback>
            <p:pic>
              <p:nvPicPr>
                <p:cNvPr id="88" name="Ink 87">
                  <a:extLst>
                    <a:ext uri="{FF2B5EF4-FFF2-40B4-BE49-F238E27FC236}">
                      <a16:creationId xmlns:a16="http://schemas.microsoft.com/office/drawing/2014/main" id="{7882CB71-B64E-4F6C-B0BF-DD9C61B02317}"/>
                    </a:ext>
                  </a:extLst>
                </p:cNvPr>
                <p:cNvPicPr/>
                <p:nvPr/>
              </p:nvPicPr>
              <p:blipFill>
                <a:blip r:embed="rId21"/>
                <a:stretch>
                  <a:fillRect/>
                </a:stretch>
              </p:blipFill>
              <p:spPr>
                <a:xfrm>
                  <a:off x="2786558" y="6379343"/>
                  <a:ext cx="2098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0" name="Ink 89">
                  <a:extLst>
                    <a:ext uri="{FF2B5EF4-FFF2-40B4-BE49-F238E27FC236}">
                      <a16:creationId xmlns:a16="http://schemas.microsoft.com/office/drawing/2014/main" id="{6D17D201-8215-D4A8-9B5A-B6A9BDC92DFA}"/>
                    </a:ext>
                  </a:extLst>
                </p14:cNvPr>
                <p14:cNvContentPartPr/>
                <p14:nvPr/>
              </p14:nvContentPartPr>
              <p14:xfrm>
                <a:off x="2787638" y="6520103"/>
                <a:ext cx="226440" cy="219600"/>
              </p14:xfrm>
            </p:contentPart>
          </mc:Choice>
          <mc:Fallback>
            <p:pic>
              <p:nvPicPr>
                <p:cNvPr id="90" name="Ink 89">
                  <a:extLst>
                    <a:ext uri="{FF2B5EF4-FFF2-40B4-BE49-F238E27FC236}">
                      <a16:creationId xmlns:a16="http://schemas.microsoft.com/office/drawing/2014/main" id="{6D17D201-8215-D4A8-9B5A-B6A9BDC92DFA}"/>
                    </a:ext>
                  </a:extLst>
                </p:cNvPr>
                <p:cNvPicPr/>
                <p:nvPr/>
              </p:nvPicPr>
              <p:blipFill>
                <a:blip r:embed="rId23"/>
                <a:stretch>
                  <a:fillRect/>
                </a:stretch>
              </p:blipFill>
              <p:spPr>
                <a:xfrm>
                  <a:off x="2778638" y="6511103"/>
                  <a:ext cx="2440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1" name="Ink 90">
                  <a:extLst>
                    <a:ext uri="{FF2B5EF4-FFF2-40B4-BE49-F238E27FC236}">
                      <a16:creationId xmlns:a16="http://schemas.microsoft.com/office/drawing/2014/main" id="{25BEF702-F9EF-765A-318F-596F67311CAD}"/>
                    </a:ext>
                  </a:extLst>
                </p14:cNvPr>
                <p14:cNvContentPartPr/>
                <p14:nvPr/>
              </p14:nvContentPartPr>
              <p14:xfrm>
                <a:off x="3245198" y="6345503"/>
                <a:ext cx="167760" cy="167040"/>
              </p14:xfrm>
            </p:contentPart>
          </mc:Choice>
          <mc:Fallback>
            <p:pic>
              <p:nvPicPr>
                <p:cNvPr id="91" name="Ink 90">
                  <a:extLst>
                    <a:ext uri="{FF2B5EF4-FFF2-40B4-BE49-F238E27FC236}">
                      <a16:creationId xmlns:a16="http://schemas.microsoft.com/office/drawing/2014/main" id="{25BEF702-F9EF-765A-318F-596F67311CAD}"/>
                    </a:ext>
                  </a:extLst>
                </p:cNvPr>
                <p:cNvPicPr/>
                <p:nvPr/>
              </p:nvPicPr>
              <p:blipFill>
                <a:blip r:embed="rId25"/>
                <a:stretch>
                  <a:fillRect/>
                </a:stretch>
              </p:blipFill>
              <p:spPr>
                <a:xfrm>
                  <a:off x="3236198" y="6336503"/>
                  <a:ext cx="1854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2" name="Ink 91">
                  <a:extLst>
                    <a:ext uri="{FF2B5EF4-FFF2-40B4-BE49-F238E27FC236}">
                      <a16:creationId xmlns:a16="http://schemas.microsoft.com/office/drawing/2014/main" id="{6455A29A-6E4A-C852-32EC-FB57B40783CF}"/>
                    </a:ext>
                  </a:extLst>
                </p14:cNvPr>
                <p14:cNvContentPartPr/>
                <p14:nvPr/>
              </p14:nvContentPartPr>
              <p14:xfrm>
                <a:off x="3243398" y="6510743"/>
                <a:ext cx="189000" cy="222840"/>
              </p14:xfrm>
            </p:contentPart>
          </mc:Choice>
          <mc:Fallback>
            <p:pic>
              <p:nvPicPr>
                <p:cNvPr id="92" name="Ink 91">
                  <a:extLst>
                    <a:ext uri="{FF2B5EF4-FFF2-40B4-BE49-F238E27FC236}">
                      <a16:creationId xmlns:a16="http://schemas.microsoft.com/office/drawing/2014/main" id="{6455A29A-6E4A-C852-32EC-FB57B40783CF}"/>
                    </a:ext>
                  </a:extLst>
                </p:cNvPr>
                <p:cNvPicPr/>
                <p:nvPr/>
              </p:nvPicPr>
              <p:blipFill>
                <a:blip r:embed="rId27"/>
                <a:stretch>
                  <a:fillRect/>
                </a:stretch>
              </p:blipFill>
              <p:spPr>
                <a:xfrm>
                  <a:off x="3234398" y="6502103"/>
                  <a:ext cx="2066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4" name="Ink 93">
                  <a:extLst>
                    <a:ext uri="{FF2B5EF4-FFF2-40B4-BE49-F238E27FC236}">
                      <a16:creationId xmlns:a16="http://schemas.microsoft.com/office/drawing/2014/main" id="{3CAC262F-F5FF-BAF8-8C90-312BF24617F6}"/>
                    </a:ext>
                  </a:extLst>
                </p14:cNvPr>
                <p14:cNvContentPartPr/>
                <p14:nvPr/>
              </p14:nvContentPartPr>
              <p14:xfrm>
                <a:off x="3431678" y="6575903"/>
                <a:ext cx="504720" cy="31680"/>
              </p14:xfrm>
            </p:contentPart>
          </mc:Choice>
          <mc:Fallback>
            <p:pic>
              <p:nvPicPr>
                <p:cNvPr id="94" name="Ink 93">
                  <a:extLst>
                    <a:ext uri="{FF2B5EF4-FFF2-40B4-BE49-F238E27FC236}">
                      <a16:creationId xmlns:a16="http://schemas.microsoft.com/office/drawing/2014/main" id="{3CAC262F-F5FF-BAF8-8C90-312BF24617F6}"/>
                    </a:ext>
                  </a:extLst>
                </p:cNvPr>
                <p:cNvPicPr/>
                <p:nvPr/>
              </p:nvPicPr>
              <p:blipFill>
                <a:blip r:embed="rId29"/>
                <a:stretch>
                  <a:fillRect/>
                </a:stretch>
              </p:blipFill>
              <p:spPr>
                <a:xfrm>
                  <a:off x="3423038" y="6567263"/>
                  <a:ext cx="5223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6" name="Ink 95">
                  <a:extLst>
                    <a:ext uri="{FF2B5EF4-FFF2-40B4-BE49-F238E27FC236}">
                      <a16:creationId xmlns:a16="http://schemas.microsoft.com/office/drawing/2014/main" id="{5D0BA70A-2E42-FD10-6AA8-11FCFBD953EF}"/>
                    </a:ext>
                  </a:extLst>
                </p14:cNvPr>
                <p14:cNvContentPartPr/>
                <p14:nvPr/>
              </p14:nvContentPartPr>
              <p14:xfrm>
                <a:off x="2880878" y="6588143"/>
                <a:ext cx="298440" cy="32040"/>
              </p14:xfrm>
            </p:contentPart>
          </mc:Choice>
          <mc:Fallback>
            <p:pic>
              <p:nvPicPr>
                <p:cNvPr id="96" name="Ink 95">
                  <a:extLst>
                    <a:ext uri="{FF2B5EF4-FFF2-40B4-BE49-F238E27FC236}">
                      <a16:creationId xmlns:a16="http://schemas.microsoft.com/office/drawing/2014/main" id="{5D0BA70A-2E42-FD10-6AA8-11FCFBD953EF}"/>
                    </a:ext>
                  </a:extLst>
                </p:cNvPr>
                <p:cNvPicPr/>
                <p:nvPr/>
              </p:nvPicPr>
              <p:blipFill>
                <a:blip r:embed="rId31"/>
                <a:stretch>
                  <a:fillRect/>
                </a:stretch>
              </p:blipFill>
              <p:spPr>
                <a:xfrm>
                  <a:off x="2871878" y="6579143"/>
                  <a:ext cx="3160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7" name="Ink 96">
                  <a:extLst>
                    <a:ext uri="{FF2B5EF4-FFF2-40B4-BE49-F238E27FC236}">
                      <a16:creationId xmlns:a16="http://schemas.microsoft.com/office/drawing/2014/main" id="{431A289B-7EBA-8346-6B28-5BCD10C96F13}"/>
                    </a:ext>
                  </a:extLst>
                </p14:cNvPr>
                <p14:cNvContentPartPr/>
                <p14:nvPr/>
              </p14:nvContentPartPr>
              <p14:xfrm>
                <a:off x="2505038" y="6612623"/>
                <a:ext cx="220680" cy="32760"/>
              </p14:xfrm>
            </p:contentPart>
          </mc:Choice>
          <mc:Fallback>
            <p:pic>
              <p:nvPicPr>
                <p:cNvPr id="97" name="Ink 96">
                  <a:extLst>
                    <a:ext uri="{FF2B5EF4-FFF2-40B4-BE49-F238E27FC236}">
                      <a16:creationId xmlns:a16="http://schemas.microsoft.com/office/drawing/2014/main" id="{431A289B-7EBA-8346-6B28-5BCD10C96F13}"/>
                    </a:ext>
                  </a:extLst>
                </p:cNvPr>
                <p:cNvPicPr/>
                <p:nvPr/>
              </p:nvPicPr>
              <p:blipFill>
                <a:blip r:embed="rId33"/>
                <a:stretch>
                  <a:fillRect/>
                </a:stretch>
              </p:blipFill>
              <p:spPr>
                <a:xfrm>
                  <a:off x="2496398" y="6603983"/>
                  <a:ext cx="2383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8" name="Ink 97">
                  <a:extLst>
                    <a:ext uri="{FF2B5EF4-FFF2-40B4-BE49-F238E27FC236}">
                      <a16:creationId xmlns:a16="http://schemas.microsoft.com/office/drawing/2014/main" id="{785AC175-C693-C994-A36C-E62290449CF2}"/>
                    </a:ext>
                  </a:extLst>
                </p14:cNvPr>
                <p14:cNvContentPartPr/>
                <p14:nvPr/>
              </p14:nvContentPartPr>
              <p14:xfrm>
                <a:off x="2154398" y="6625223"/>
                <a:ext cx="147240" cy="26280"/>
              </p14:xfrm>
            </p:contentPart>
          </mc:Choice>
          <mc:Fallback>
            <p:pic>
              <p:nvPicPr>
                <p:cNvPr id="98" name="Ink 97">
                  <a:extLst>
                    <a:ext uri="{FF2B5EF4-FFF2-40B4-BE49-F238E27FC236}">
                      <a16:creationId xmlns:a16="http://schemas.microsoft.com/office/drawing/2014/main" id="{785AC175-C693-C994-A36C-E62290449CF2}"/>
                    </a:ext>
                  </a:extLst>
                </p:cNvPr>
                <p:cNvPicPr/>
                <p:nvPr/>
              </p:nvPicPr>
              <p:blipFill>
                <a:blip r:embed="rId35"/>
                <a:stretch>
                  <a:fillRect/>
                </a:stretch>
              </p:blipFill>
              <p:spPr>
                <a:xfrm>
                  <a:off x="2145398" y="6616223"/>
                  <a:ext cx="1648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9" name="Ink 98">
                  <a:extLst>
                    <a:ext uri="{FF2B5EF4-FFF2-40B4-BE49-F238E27FC236}">
                      <a16:creationId xmlns:a16="http://schemas.microsoft.com/office/drawing/2014/main" id="{80A7DC24-76C7-1A81-82F3-C04C539566F5}"/>
                    </a:ext>
                  </a:extLst>
                </p14:cNvPr>
                <p14:cNvContentPartPr/>
                <p14:nvPr/>
              </p14:nvContentPartPr>
              <p14:xfrm>
                <a:off x="1753358" y="6621263"/>
                <a:ext cx="156240" cy="30240"/>
              </p14:xfrm>
            </p:contentPart>
          </mc:Choice>
          <mc:Fallback>
            <p:pic>
              <p:nvPicPr>
                <p:cNvPr id="99" name="Ink 98">
                  <a:extLst>
                    <a:ext uri="{FF2B5EF4-FFF2-40B4-BE49-F238E27FC236}">
                      <a16:creationId xmlns:a16="http://schemas.microsoft.com/office/drawing/2014/main" id="{80A7DC24-76C7-1A81-82F3-C04C539566F5}"/>
                    </a:ext>
                  </a:extLst>
                </p:cNvPr>
                <p:cNvPicPr/>
                <p:nvPr/>
              </p:nvPicPr>
              <p:blipFill>
                <a:blip r:embed="rId37"/>
                <a:stretch>
                  <a:fillRect/>
                </a:stretch>
              </p:blipFill>
              <p:spPr>
                <a:xfrm>
                  <a:off x="1744718" y="6612263"/>
                  <a:ext cx="1738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9" name="Ink 38">
                  <a:extLst>
                    <a:ext uri="{FF2B5EF4-FFF2-40B4-BE49-F238E27FC236}">
                      <a16:creationId xmlns:a16="http://schemas.microsoft.com/office/drawing/2014/main" id="{75DE68FF-62DC-43FB-AA07-C71600FC90DC}"/>
                    </a:ext>
                  </a:extLst>
                </p14:cNvPr>
                <p14:cNvContentPartPr/>
                <p14:nvPr/>
              </p14:nvContentPartPr>
              <p14:xfrm>
                <a:off x="1002758" y="4539023"/>
                <a:ext cx="2821320" cy="1466280"/>
              </p14:xfrm>
            </p:contentPart>
          </mc:Choice>
          <mc:Fallback>
            <p:pic>
              <p:nvPicPr>
                <p:cNvPr id="39" name="Ink 38">
                  <a:extLst>
                    <a:ext uri="{FF2B5EF4-FFF2-40B4-BE49-F238E27FC236}">
                      <a16:creationId xmlns:a16="http://schemas.microsoft.com/office/drawing/2014/main" id="{75DE68FF-62DC-43FB-AA07-C71600FC90DC}"/>
                    </a:ext>
                  </a:extLst>
                </p:cNvPr>
                <p:cNvPicPr/>
                <p:nvPr/>
              </p:nvPicPr>
              <p:blipFill>
                <a:blip r:embed="rId39"/>
                <a:stretch>
                  <a:fillRect/>
                </a:stretch>
              </p:blipFill>
              <p:spPr>
                <a:xfrm>
                  <a:off x="994118" y="4530023"/>
                  <a:ext cx="2838960" cy="14839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0" name="Ink 39">
                  <a:extLst>
                    <a:ext uri="{FF2B5EF4-FFF2-40B4-BE49-F238E27FC236}">
                      <a16:creationId xmlns:a16="http://schemas.microsoft.com/office/drawing/2014/main" id="{AC44C2F2-F21B-4E67-34B8-D0072018B5AB}"/>
                    </a:ext>
                  </a:extLst>
                </p14:cNvPr>
                <p14:cNvContentPartPr/>
                <p14:nvPr/>
              </p14:nvContentPartPr>
              <p14:xfrm>
                <a:off x="1455998" y="5071823"/>
                <a:ext cx="452520" cy="433080"/>
              </p14:xfrm>
            </p:contentPart>
          </mc:Choice>
          <mc:Fallback>
            <p:pic>
              <p:nvPicPr>
                <p:cNvPr id="40" name="Ink 39">
                  <a:extLst>
                    <a:ext uri="{FF2B5EF4-FFF2-40B4-BE49-F238E27FC236}">
                      <a16:creationId xmlns:a16="http://schemas.microsoft.com/office/drawing/2014/main" id="{AC44C2F2-F21B-4E67-34B8-D0072018B5AB}"/>
                    </a:ext>
                  </a:extLst>
                </p:cNvPr>
                <p:cNvPicPr/>
                <p:nvPr/>
              </p:nvPicPr>
              <p:blipFill>
                <a:blip r:embed="rId41"/>
                <a:stretch>
                  <a:fillRect/>
                </a:stretch>
              </p:blipFill>
              <p:spPr>
                <a:xfrm>
                  <a:off x="1446998" y="5063183"/>
                  <a:ext cx="47016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1" name="Ink 40">
                  <a:extLst>
                    <a:ext uri="{FF2B5EF4-FFF2-40B4-BE49-F238E27FC236}">
                      <a16:creationId xmlns:a16="http://schemas.microsoft.com/office/drawing/2014/main" id="{B21CE29A-BA48-837C-83F1-14CB24422BBF}"/>
                    </a:ext>
                  </a:extLst>
                </p14:cNvPr>
                <p14:cNvContentPartPr/>
                <p14:nvPr/>
              </p14:nvContentPartPr>
              <p14:xfrm>
                <a:off x="1947758" y="5176223"/>
                <a:ext cx="350640" cy="10080"/>
              </p14:xfrm>
            </p:contentPart>
          </mc:Choice>
          <mc:Fallback>
            <p:pic>
              <p:nvPicPr>
                <p:cNvPr id="41" name="Ink 40">
                  <a:extLst>
                    <a:ext uri="{FF2B5EF4-FFF2-40B4-BE49-F238E27FC236}">
                      <a16:creationId xmlns:a16="http://schemas.microsoft.com/office/drawing/2014/main" id="{B21CE29A-BA48-837C-83F1-14CB24422BBF}"/>
                    </a:ext>
                  </a:extLst>
                </p:cNvPr>
                <p:cNvPicPr/>
                <p:nvPr/>
              </p:nvPicPr>
              <p:blipFill>
                <a:blip r:embed="rId43"/>
                <a:stretch>
                  <a:fillRect/>
                </a:stretch>
              </p:blipFill>
              <p:spPr>
                <a:xfrm>
                  <a:off x="1938758" y="5167223"/>
                  <a:ext cx="368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2" name="Ink 41">
                  <a:extLst>
                    <a:ext uri="{FF2B5EF4-FFF2-40B4-BE49-F238E27FC236}">
                      <a16:creationId xmlns:a16="http://schemas.microsoft.com/office/drawing/2014/main" id="{11CCF5B6-8C46-D76F-2E39-02560B7C0D5D}"/>
                    </a:ext>
                  </a:extLst>
                </p14:cNvPr>
                <p14:cNvContentPartPr/>
                <p14:nvPr/>
              </p14:nvContentPartPr>
              <p14:xfrm>
                <a:off x="2145758" y="5150303"/>
                <a:ext cx="109080" cy="264960"/>
              </p14:xfrm>
            </p:contentPart>
          </mc:Choice>
          <mc:Fallback>
            <p:pic>
              <p:nvPicPr>
                <p:cNvPr id="42" name="Ink 41">
                  <a:extLst>
                    <a:ext uri="{FF2B5EF4-FFF2-40B4-BE49-F238E27FC236}">
                      <a16:creationId xmlns:a16="http://schemas.microsoft.com/office/drawing/2014/main" id="{11CCF5B6-8C46-D76F-2E39-02560B7C0D5D}"/>
                    </a:ext>
                  </a:extLst>
                </p:cNvPr>
                <p:cNvPicPr/>
                <p:nvPr/>
              </p:nvPicPr>
              <p:blipFill>
                <a:blip r:embed="rId45"/>
                <a:stretch>
                  <a:fillRect/>
                </a:stretch>
              </p:blipFill>
              <p:spPr>
                <a:xfrm>
                  <a:off x="2136758" y="5141663"/>
                  <a:ext cx="1267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3" name="Ink 42">
                  <a:extLst>
                    <a:ext uri="{FF2B5EF4-FFF2-40B4-BE49-F238E27FC236}">
                      <a16:creationId xmlns:a16="http://schemas.microsoft.com/office/drawing/2014/main" id="{731666D3-AB01-4AC2-D43F-77D22D78317A}"/>
                    </a:ext>
                  </a:extLst>
                </p14:cNvPr>
                <p14:cNvContentPartPr/>
                <p14:nvPr/>
              </p14:nvContentPartPr>
              <p14:xfrm>
                <a:off x="2423678" y="5073263"/>
                <a:ext cx="221400" cy="415080"/>
              </p14:xfrm>
            </p:contentPart>
          </mc:Choice>
          <mc:Fallback>
            <p:pic>
              <p:nvPicPr>
                <p:cNvPr id="43" name="Ink 42">
                  <a:extLst>
                    <a:ext uri="{FF2B5EF4-FFF2-40B4-BE49-F238E27FC236}">
                      <a16:creationId xmlns:a16="http://schemas.microsoft.com/office/drawing/2014/main" id="{731666D3-AB01-4AC2-D43F-77D22D78317A}"/>
                    </a:ext>
                  </a:extLst>
                </p:cNvPr>
                <p:cNvPicPr/>
                <p:nvPr/>
              </p:nvPicPr>
              <p:blipFill>
                <a:blip r:embed="rId47"/>
                <a:stretch>
                  <a:fillRect/>
                </a:stretch>
              </p:blipFill>
              <p:spPr>
                <a:xfrm>
                  <a:off x="2414678" y="5064263"/>
                  <a:ext cx="23904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Ink 35">
                  <a:extLst>
                    <a:ext uri="{FF2B5EF4-FFF2-40B4-BE49-F238E27FC236}">
                      <a16:creationId xmlns:a16="http://schemas.microsoft.com/office/drawing/2014/main" id="{75F07902-C226-74C2-B5CA-86C8D476CBD3}"/>
                    </a:ext>
                  </a:extLst>
                </p14:cNvPr>
                <p14:cNvContentPartPr/>
                <p14:nvPr/>
              </p14:nvContentPartPr>
              <p14:xfrm>
                <a:off x="1607918" y="1120103"/>
                <a:ext cx="1978920" cy="1287000"/>
              </p14:xfrm>
            </p:contentPart>
          </mc:Choice>
          <mc:Fallback>
            <p:pic>
              <p:nvPicPr>
                <p:cNvPr id="36" name="Ink 35">
                  <a:extLst>
                    <a:ext uri="{FF2B5EF4-FFF2-40B4-BE49-F238E27FC236}">
                      <a16:creationId xmlns:a16="http://schemas.microsoft.com/office/drawing/2014/main" id="{75F07902-C226-74C2-B5CA-86C8D476CBD3}"/>
                    </a:ext>
                  </a:extLst>
                </p:cNvPr>
                <p:cNvPicPr/>
                <p:nvPr/>
              </p:nvPicPr>
              <p:blipFill>
                <a:blip r:embed="rId49"/>
                <a:stretch>
                  <a:fillRect/>
                </a:stretch>
              </p:blipFill>
              <p:spPr>
                <a:xfrm>
                  <a:off x="1598918" y="1111103"/>
                  <a:ext cx="1996560" cy="1304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Ink 36">
                  <a:extLst>
                    <a:ext uri="{FF2B5EF4-FFF2-40B4-BE49-F238E27FC236}">
                      <a16:creationId xmlns:a16="http://schemas.microsoft.com/office/drawing/2014/main" id="{29398007-2BCA-39C9-7361-D48A2807B957}"/>
                    </a:ext>
                  </a:extLst>
                </p14:cNvPr>
                <p14:cNvContentPartPr/>
                <p14:nvPr/>
              </p14:nvContentPartPr>
              <p14:xfrm>
                <a:off x="1254758" y="2508263"/>
                <a:ext cx="1967400" cy="567000"/>
              </p14:xfrm>
            </p:contentPart>
          </mc:Choice>
          <mc:Fallback>
            <p:pic>
              <p:nvPicPr>
                <p:cNvPr id="37" name="Ink 36">
                  <a:extLst>
                    <a:ext uri="{FF2B5EF4-FFF2-40B4-BE49-F238E27FC236}">
                      <a16:creationId xmlns:a16="http://schemas.microsoft.com/office/drawing/2014/main" id="{29398007-2BCA-39C9-7361-D48A2807B957}"/>
                    </a:ext>
                  </a:extLst>
                </p:cNvPr>
                <p:cNvPicPr/>
                <p:nvPr/>
              </p:nvPicPr>
              <p:blipFill>
                <a:blip r:embed="rId51"/>
                <a:stretch>
                  <a:fillRect/>
                </a:stretch>
              </p:blipFill>
              <p:spPr>
                <a:xfrm>
                  <a:off x="1246118" y="2499623"/>
                  <a:ext cx="1985040" cy="584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3" name="Ink 52">
                  <a:extLst>
                    <a:ext uri="{FF2B5EF4-FFF2-40B4-BE49-F238E27FC236}">
                      <a16:creationId xmlns:a16="http://schemas.microsoft.com/office/drawing/2014/main" id="{C62D6F2B-58F4-AFFC-BA96-C3B20AC2E53C}"/>
                    </a:ext>
                  </a:extLst>
                </p14:cNvPr>
                <p14:cNvContentPartPr/>
                <p14:nvPr/>
              </p14:nvContentPartPr>
              <p14:xfrm>
                <a:off x="626918" y="1616543"/>
                <a:ext cx="297720" cy="326160"/>
              </p14:xfrm>
            </p:contentPart>
          </mc:Choice>
          <mc:Fallback>
            <p:pic>
              <p:nvPicPr>
                <p:cNvPr id="53" name="Ink 52">
                  <a:extLst>
                    <a:ext uri="{FF2B5EF4-FFF2-40B4-BE49-F238E27FC236}">
                      <a16:creationId xmlns:a16="http://schemas.microsoft.com/office/drawing/2014/main" id="{C62D6F2B-58F4-AFFC-BA96-C3B20AC2E53C}"/>
                    </a:ext>
                  </a:extLst>
                </p:cNvPr>
                <p:cNvPicPr/>
                <p:nvPr/>
              </p:nvPicPr>
              <p:blipFill>
                <a:blip r:embed="rId53"/>
                <a:stretch>
                  <a:fillRect/>
                </a:stretch>
              </p:blipFill>
              <p:spPr>
                <a:xfrm>
                  <a:off x="618278" y="1607903"/>
                  <a:ext cx="31536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4" name="Ink 53">
                  <a:extLst>
                    <a:ext uri="{FF2B5EF4-FFF2-40B4-BE49-F238E27FC236}">
                      <a16:creationId xmlns:a16="http://schemas.microsoft.com/office/drawing/2014/main" id="{2FF42570-2744-E9E5-1AE0-23A08B6E9E5F}"/>
                    </a:ext>
                  </a:extLst>
                </p14:cNvPr>
                <p14:cNvContentPartPr/>
                <p14:nvPr/>
              </p14:nvContentPartPr>
              <p14:xfrm>
                <a:off x="632318" y="1935143"/>
                <a:ext cx="287640" cy="272880"/>
              </p14:xfrm>
            </p:contentPart>
          </mc:Choice>
          <mc:Fallback>
            <p:pic>
              <p:nvPicPr>
                <p:cNvPr id="54" name="Ink 53">
                  <a:extLst>
                    <a:ext uri="{FF2B5EF4-FFF2-40B4-BE49-F238E27FC236}">
                      <a16:creationId xmlns:a16="http://schemas.microsoft.com/office/drawing/2014/main" id="{2FF42570-2744-E9E5-1AE0-23A08B6E9E5F}"/>
                    </a:ext>
                  </a:extLst>
                </p:cNvPr>
                <p:cNvPicPr/>
                <p:nvPr/>
              </p:nvPicPr>
              <p:blipFill>
                <a:blip r:embed="rId55"/>
                <a:stretch>
                  <a:fillRect/>
                </a:stretch>
              </p:blipFill>
              <p:spPr>
                <a:xfrm>
                  <a:off x="623318" y="1926143"/>
                  <a:ext cx="3052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5" name="Ink 54">
                  <a:extLst>
                    <a:ext uri="{FF2B5EF4-FFF2-40B4-BE49-F238E27FC236}">
                      <a16:creationId xmlns:a16="http://schemas.microsoft.com/office/drawing/2014/main" id="{A430DAF6-6E79-B870-796C-64D50471BD00}"/>
                    </a:ext>
                  </a:extLst>
                </p14:cNvPr>
                <p14:cNvContentPartPr/>
                <p14:nvPr/>
              </p14:nvContentPartPr>
              <p14:xfrm>
                <a:off x="477518" y="2318183"/>
                <a:ext cx="160920" cy="280800"/>
              </p14:xfrm>
            </p:contentPart>
          </mc:Choice>
          <mc:Fallback>
            <p:pic>
              <p:nvPicPr>
                <p:cNvPr id="55" name="Ink 54">
                  <a:extLst>
                    <a:ext uri="{FF2B5EF4-FFF2-40B4-BE49-F238E27FC236}">
                      <a16:creationId xmlns:a16="http://schemas.microsoft.com/office/drawing/2014/main" id="{A430DAF6-6E79-B870-796C-64D50471BD00}"/>
                    </a:ext>
                  </a:extLst>
                </p:cNvPr>
                <p:cNvPicPr/>
                <p:nvPr/>
              </p:nvPicPr>
              <p:blipFill>
                <a:blip r:embed="rId57"/>
                <a:stretch>
                  <a:fillRect/>
                </a:stretch>
              </p:blipFill>
              <p:spPr>
                <a:xfrm>
                  <a:off x="468518" y="2309543"/>
                  <a:ext cx="1785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6" name="Ink 55">
                  <a:extLst>
                    <a:ext uri="{FF2B5EF4-FFF2-40B4-BE49-F238E27FC236}">
                      <a16:creationId xmlns:a16="http://schemas.microsoft.com/office/drawing/2014/main" id="{558B0A74-9D3F-CE12-1CD3-19AA1FEA8968}"/>
                    </a:ext>
                  </a:extLst>
                </p14:cNvPr>
                <p14:cNvContentPartPr/>
                <p14:nvPr/>
              </p14:nvContentPartPr>
              <p14:xfrm>
                <a:off x="667958" y="2480183"/>
                <a:ext cx="24840" cy="100800"/>
              </p14:xfrm>
            </p:contentPart>
          </mc:Choice>
          <mc:Fallback>
            <p:pic>
              <p:nvPicPr>
                <p:cNvPr id="56" name="Ink 55">
                  <a:extLst>
                    <a:ext uri="{FF2B5EF4-FFF2-40B4-BE49-F238E27FC236}">
                      <a16:creationId xmlns:a16="http://schemas.microsoft.com/office/drawing/2014/main" id="{558B0A74-9D3F-CE12-1CD3-19AA1FEA8968}"/>
                    </a:ext>
                  </a:extLst>
                </p:cNvPr>
                <p:cNvPicPr/>
                <p:nvPr/>
              </p:nvPicPr>
              <p:blipFill>
                <a:blip r:embed="rId59"/>
                <a:stretch>
                  <a:fillRect/>
                </a:stretch>
              </p:blipFill>
              <p:spPr>
                <a:xfrm>
                  <a:off x="659318" y="2471183"/>
                  <a:ext cx="424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7" name="Ink 56">
                  <a:extLst>
                    <a:ext uri="{FF2B5EF4-FFF2-40B4-BE49-F238E27FC236}">
                      <a16:creationId xmlns:a16="http://schemas.microsoft.com/office/drawing/2014/main" id="{4EFDC182-37F6-1019-CD12-BC55E395D9F1}"/>
                    </a:ext>
                  </a:extLst>
                </p14:cNvPr>
                <p14:cNvContentPartPr/>
                <p14:nvPr/>
              </p14:nvContentPartPr>
              <p14:xfrm>
                <a:off x="693158" y="2361023"/>
                <a:ext cx="8640" cy="25200"/>
              </p14:xfrm>
            </p:contentPart>
          </mc:Choice>
          <mc:Fallback>
            <p:pic>
              <p:nvPicPr>
                <p:cNvPr id="57" name="Ink 56">
                  <a:extLst>
                    <a:ext uri="{FF2B5EF4-FFF2-40B4-BE49-F238E27FC236}">
                      <a16:creationId xmlns:a16="http://schemas.microsoft.com/office/drawing/2014/main" id="{4EFDC182-37F6-1019-CD12-BC55E395D9F1}"/>
                    </a:ext>
                  </a:extLst>
                </p:cNvPr>
                <p:cNvPicPr/>
                <p:nvPr/>
              </p:nvPicPr>
              <p:blipFill>
                <a:blip r:embed="rId61"/>
                <a:stretch>
                  <a:fillRect/>
                </a:stretch>
              </p:blipFill>
              <p:spPr>
                <a:xfrm>
                  <a:off x="684158" y="2352023"/>
                  <a:ext cx="262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8" name="Ink 57">
                  <a:extLst>
                    <a:ext uri="{FF2B5EF4-FFF2-40B4-BE49-F238E27FC236}">
                      <a16:creationId xmlns:a16="http://schemas.microsoft.com/office/drawing/2014/main" id="{02E77E4F-662F-2667-A254-07CAA37AC663}"/>
                    </a:ext>
                  </a:extLst>
                </p14:cNvPr>
                <p14:cNvContentPartPr/>
                <p14:nvPr/>
              </p14:nvContentPartPr>
              <p14:xfrm>
                <a:off x="744998" y="2385863"/>
                <a:ext cx="114840" cy="225720"/>
              </p14:xfrm>
            </p:contentPart>
          </mc:Choice>
          <mc:Fallback>
            <p:pic>
              <p:nvPicPr>
                <p:cNvPr id="58" name="Ink 57">
                  <a:extLst>
                    <a:ext uri="{FF2B5EF4-FFF2-40B4-BE49-F238E27FC236}">
                      <a16:creationId xmlns:a16="http://schemas.microsoft.com/office/drawing/2014/main" id="{02E77E4F-662F-2667-A254-07CAA37AC663}"/>
                    </a:ext>
                  </a:extLst>
                </p:cNvPr>
                <p:cNvPicPr/>
                <p:nvPr/>
              </p:nvPicPr>
              <p:blipFill>
                <a:blip r:embed="rId63"/>
                <a:stretch>
                  <a:fillRect/>
                </a:stretch>
              </p:blipFill>
              <p:spPr>
                <a:xfrm>
                  <a:off x="735998" y="2377223"/>
                  <a:ext cx="1324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9" name="Ink 58">
                  <a:extLst>
                    <a:ext uri="{FF2B5EF4-FFF2-40B4-BE49-F238E27FC236}">
                      <a16:creationId xmlns:a16="http://schemas.microsoft.com/office/drawing/2014/main" id="{C6303C7A-9D53-F191-69D6-02A9836AC06A}"/>
                    </a:ext>
                  </a:extLst>
                </p14:cNvPr>
                <p14:cNvContentPartPr/>
                <p14:nvPr/>
              </p14:nvContentPartPr>
              <p14:xfrm>
                <a:off x="896198" y="2400623"/>
                <a:ext cx="131400" cy="172440"/>
              </p14:xfrm>
            </p:contentPart>
          </mc:Choice>
          <mc:Fallback>
            <p:pic>
              <p:nvPicPr>
                <p:cNvPr id="59" name="Ink 58">
                  <a:extLst>
                    <a:ext uri="{FF2B5EF4-FFF2-40B4-BE49-F238E27FC236}">
                      <a16:creationId xmlns:a16="http://schemas.microsoft.com/office/drawing/2014/main" id="{C6303C7A-9D53-F191-69D6-02A9836AC06A}"/>
                    </a:ext>
                  </a:extLst>
                </p:cNvPr>
                <p:cNvPicPr/>
                <p:nvPr/>
              </p:nvPicPr>
              <p:blipFill>
                <a:blip r:embed="rId65"/>
                <a:stretch>
                  <a:fillRect/>
                </a:stretch>
              </p:blipFill>
              <p:spPr>
                <a:xfrm>
                  <a:off x="887198" y="2391623"/>
                  <a:ext cx="1490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0" name="Ink 59">
                  <a:extLst>
                    <a:ext uri="{FF2B5EF4-FFF2-40B4-BE49-F238E27FC236}">
                      <a16:creationId xmlns:a16="http://schemas.microsoft.com/office/drawing/2014/main" id="{54E30862-1525-1160-72D5-A4402C4A56E6}"/>
                    </a:ext>
                  </a:extLst>
                </p14:cNvPr>
                <p14:cNvContentPartPr/>
                <p14:nvPr/>
              </p14:nvContentPartPr>
              <p14:xfrm>
                <a:off x="1026158" y="2307383"/>
                <a:ext cx="204840" cy="227520"/>
              </p14:xfrm>
            </p:contentPart>
          </mc:Choice>
          <mc:Fallback>
            <p:pic>
              <p:nvPicPr>
                <p:cNvPr id="60" name="Ink 59">
                  <a:extLst>
                    <a:ext uri="{FF2B5EF4-FFF2-40B4-BE49-F238E27FC236}">
                      <a16:creationId xmlns:a16="http://schemas.microsoft.com/office/drawing/2014/main" id="{54E30862-1525-1160-72D5-A4402C4A56E6}"/>
                    </a:ext>
                  </a:extLst>
                </p:cNvPr>
                <p:cNvPicPr/>
                <p:nvPr/>
              </p:nvPicPr>
              <p:blipFill>
                <a:blip r:embed="rId67"/>
                <a:stretch>
                  <a:fillRect/>
                </a:stretch>
              </p:blipFill>
              <p:spPr>
                <a:xfrm>
                  <a:off x="1017518" y="2298743"/>
                  <a:ext cx="2224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1" name="Ink 60">
                  <a:extLst>
                    <a:ext uri="{FF2B5EF4-FFF2-40B4-BE49-F238E27FC236}">
                      <a16:creationId xmlns:a16="http://schemas.microsoft.com/office/drawing/2014/main" id="{3E71BF5B-E22A-8519-3187-4914AF2AA5C7}"/>
                    </a:ext>
                  </a:extLst>
                </p14:cNvPr>
                <p14:cNvContentPartPr/>
                <p14:nvPr/>
              </p14:nvContentPartPr>
              <p14:xfrm>
                <a:off x="2430518" y="1880063"/>
                <a:ext cx="161280" cy="187920"/>
              </p14:xfrm>
            </p:contentPart>
          </mc:Choice>
          <mc:Fallback>
            <p:pic>
              <p:nvPicPr>
                <p:cNvPr id="61" name="Ink 60">
                  <a:extLst>
                    <a:ext uri="{FF2B5EF4-FFF2-40B4-BE49-F238E27FC236}">
                      <a16:creationId xmlns:a16="http://schemas.microsoft.com/office/drawing/2014/main" id="{3E71BF5B-E22A-8519-3187-4914AF2AA5C7}"/>
                    </a:ext>
                  </a:extLst>
                </p:cNvPr>
                <p:cNvPicPr/>
                <p:nvPr/>
              </p:nvPicPr>
              <p:blipFill>
                <a:blip r:embed="rId69"/>
                <a:stretch>
                  <a:fillRect/>
                </a:stretch>
              </p:blipFill>
              <p:spPr>
                <a:xfrm>
                  <a:off x="2421518" y="1871423"/>
                  <a:ext cx="1789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2" name="Ink 61">
                  <a:extLst>
                    <a:ext uri="{FF2B5EF4-FFF2-40B4-BE49-F238E27FC236}">
                      <a16:creationId xmlns:a16="http://schemas.microsoft.com/office/drawing/2014/main" id="{9B881F78-8F4A-E898-7742-1B53216DA9F3}"/>
                    </a:ext>
                  </a:extLst>
                </p14:cNvPr>
                <p14:cNvContentPartPr/>
                <p14:nvPr/>
              </p14:nvContentPartPr>
              <p14:xfrm>
                <a:off x="2657678" y="1885823"/>
                <a:ext cx="124560" cy="162000"/>
              </p14:xfrm>
            </p:contentPart>
          </mc:Choice>
          <mc:Fallback>
            <p:pic>
              <p:nvPicPr>
                <p:cNvPr id="62" name="Ink 61">
                  <a:extLst>
                    <a:ext uri="{FF2B5EF4-FFF2-40B4-BE49-F238E27FC236}">
                      <a16:creationId xmlns:a16="http://schemas.microsoft.com/office/drawing/2014/main" id="{9B881F78-8F4A-E898-7742-1B53216DA9F3}"/>
                    </a:ext>
                  </a:extLst>
                </p:cNvPr>
                <p:cNvPicPr/>
                <p:nvPr/>
              </p:nvPicPr>
              <p:blipFill>
                <a:blip r:embed="rId71"/>
                <a:stretch>
                  <a:fillRect/>
                </a:stretch>
              </p:blipFill>
              <p:spPr>
                <a:xfrm>
                  <a:off x="2649038" y="1877183"/>
                  <a:ext cx="1422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3" name="Ink 62">
                  <a:extLst>
                    <a:ext uri="{FF2B5EF4-FFF2-40B4-BE49-F238E27FC236}">
                      <a16:creationId xmlns:a16="http://schemas.microsoft.com/office/drawing/2014/main" id="{E764B7FD-0F12-70C2-B509-A8849E09E98C}"/>
                    </a:ext>
                  </a:extLst>
                </p14:cNvPr>
                <p14:cNvContentPartPr/>
                <p14:nvPr/>
              </p14:nvContentPartPr>
              <p14:xfrm>
                <a:off x="2341238" y="1717703"/>
                <a:ext cx="673920" cy="522000"/>
              </p14:xfrm>
            </p:contentPart>
          </mc:Choice>
          <mc:Fallback>
            <p:pic>
              <p:nvPicPr>
                <p:cNvPr id="63" name="Ink 62">
                  <a:extLst>
                    <a:ext uri="{FF2B5EF4-FFF2-40B4-BE49-F238E27FC236}">
                      <a16:creationId xmlns:a16="http://schemas.microsoft.com/office/drawing/2014/main" id="{E764B7FD-0F12-70C2-B509-A8849E09E98C}"/>
                    </a:ext>
                  </a:extLst>
                </p:cNvPr>
                <p:cNvPicPr/>
                <p:nvPr/>
              </p:nvPicPr>
              <p:blipFill>
                <a:blip r:embed="rId73"/>
                <a:stretch>
                  <a:fillRect/>
                </a:stretch>
              </p:blipFill>
              <p:spPr>
                <a:xfrm>
                  <a:off x="2332238" y="1709063"/>
                  <a:ext cx="69156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6" name="Ink 65">
                  <a:extLst>
                    <a:ext uri="{FF2B5EF4-FFF2-40B4-BE49-F238E27FC236}">
                      <a16:creationId xmlns:a16="http://schemas.microsoft.com/office/drawing/2014/main" id="{B458CF31-0E8E-1F6B-0788-6F495A0FA202}"/>
                    </a:ext>
                  </a:extLst>
                </p14:cNvPr>
                <p14:cNvContentPartPr/>
                <p14:nvPr/>
              </p14:nvContentPartPr>
              <p14:xfrm>
                <a:off x="2517638" y="2210543"/>
                <a:ext cx="132120" cy="2431440"/>
              </p14:xfrm>
            </p:contentPart>
          </mc:Choice>
          <mc:Fallback>
            <p:pic>
              <p:nvPicPr>
                <p:cNvPr id="66" name="Ink 65">
                  <a:extLst>
                    <a:ext uri="{FF2B5EF4-FFF2-40B4-BE49-F238E27FC236}">
                      <a16:creationId xmlns:a16="http://schemas.microsoft.com/office/drawing/2014/main" id="{B458CF31-0E8E-1F6B-0788-6F495A0FA202}"/>
                    </a:ext>
                  </a:extLst>
                </p:cNvPr>
                <p:cNvPicPr/>
                <p:nvPr/>
              </p:nvPicPr>
              <p:blipFill>
                <a:blip r:embed="rId75"/>
                <a:stretch>
                  <a:fillRect/>
                </a:stretch>
              </p:blipFill>
              <p:spPr>
                <a:xfrm>
                  <a:off x="2508638" y="2201543"/>
                  <a:ext cx="149760" cy="2449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7" name="Ink 66">
                  <a:extLst>
                    <a:ext uri="{FF2B5EF4-FFF2-40B4-BE49-F238E27FC236}">
                      <a16:creationId xmlns:a16="http://schemas.microsoft.com/office/drawing/2014/main" id="{91FCD00E-E162-1B63-2539-7BBCAC7D497D}"/>
                    </a:ext>
                  </a:extLst>
                </p14:cNvPr>
                <p14:cNvContentPartPr/>
                <p14:nvPr/>
              </p14:nvContentPartPr>
              <p14:xfrm>
                <a:off x="2371838" y="4490423"/>
                <a:ext cx="202320" cy="142560"/>
              </p14:xfrm>
            </p:contentPart>
          </mc:Choice>
          <mc:Fallback>
            <p:pic>
              <p:nvPicPr>
                <p:cNvPr id="67" name="Ink 66">
                  <a:extLst>
                    <a:ext uri="{FF2B5EF4-FFF2-40B4-BE49-F238E27FC236}">
                      <a16:creationId xmlns:a16="http://schemas.microsoft.com/office/drawing/2014/main" id="{91FCD00E-E162-1B63-2539-7BBCAC7D497D}"/>
                    </a:ext>
                  </a:extLst>
                </p:cNvPr>
                <p:cNvPicPr/>
                <p:nvPr/>
              </p:nvPicPr>
              <p:blipFill>
                <a:blip r:embed="rId77"/>
                <a:stretch>
                  <a:fillRect/>
                </a:stretch>
              </p:blipFill>
              <p:spPr>
                <a:xfrm>
                  <a:off x="2362838" y="4481783"/>
                  <a:ext cx="2199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8" name="Ink 67">
                  <a:extLst>
                    <a:ext uri="{FF2B5EF4-FFF2-40B4-BE49-F238E27FC236}">
                      <a16:creationId xmlns:a16="http://schemas.microsoft.com/office/drawing/2014/main" id="{F2C07B3F-D972-5B53-8039-9CE90C24F9A8}"/>
                    </a:ext>
                  </a:extLst>
                </p14:cNvPr>
                <p14:cNvContentPartPr/>
                <p14:nvPr/>
              </p14:nvContentPartPr>
              <p14:xfrm>
                <a:off x="2513318" y="4527143"/>
                <a:ext cx="137880" cy="120600"/>
              </p14:xfrm>
            </p:contentPart>
          </mc:Choice>
          <mc:Fallback>
            <p:pic>
              <p:nvPicPr>
                <p:cNvPr id="68" name="Ink 67">
                  <a:extLst>
                    <a:ext uri="{FF2B5EF4-FFF2-40B4-BE49-F238E27FC236}">
                      <a16:creationId xmlns:a16="http://schemas.microsoft.com/office/drawing/2014/main" id="{F2C07B3F-D972-5B53-8039-9CE90C24F9A8}"/>
                    </a:ext>
                  </a:extLst>
                </p:cNvPr>
                <p:cNvPicPr/>
                <p:nvPr/>
              </p:nvPicPr>
              <p:blipFill>
                <a:blip r:embed="rId79"/>
                <a:stretch>
                  <a:fillRect/>
                </a:stretch>
              </p:blipFill>
              <p:spPr>
                <a:xfrm>
                  <a:off x="2504318" y="4518143"/>
                  <a:ext cx="1555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0" name="Ink 69">
                  <a:extLst>
                    <a:ext uri="{FF2B5EF4-FFF2-40B4-BE49-F238E27FC236}">
                      <a16:creationId xmlns:a16="http://schemas.microsoft.com/office/drawing/2014/main" id="{968F17D4-0079-89ED-E776-600DD0CBFD77}"/>
                    </a:ext>
                  </a:extLst>
                </p14:cNvPr>
                <p14:cNvContentPartPr/>
                <p14:nvPr/>
              </p14:nvContentPartPr>
              <p14:xfrm>
                <a:off x="2493878" y="2197583"/>
                <a:ext cx="90720" cy="185760"/>
              </p14:xfrm>
            </p:contentPart>
          </mc:Choice>
          <mc:Fallback>
            <p:pic>
              <p:nvPicPr>
                <p:cNvPr id="70" name="Ink 69">
                  <a:extLst>
                    <a:ext uri="{FF2B5EF4-FFF2-40B4-BE49-F238E27FC236}">
                      <a16:creationId xmlns:a16="http://schemas.microsoft.com/office/drawing/2014/main" id="{968F17D4-0079-89ED-E776-600DD0CBFD77}"/>
                    </a:ext>
                  </a:extLst>
                </p:cNvPr>
                <p:cNvPicPr/>
                <p:nvPr/>
              </p:nvPicPr>
              <p:blipFill>
                <a:blip r:embed="rId81"/>
                <a:stretch>
                  <a:fillRect/>
                </a:stretch>
              </p:blipFill>
              <p:spPr>
                <a:xfrm>
                  <a:off x="2485238" y="2188583"/>
                  <a:ext cx="1083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1" name="Ink 70">
                  <a:extLst>
                    <a:ext uri="{FF2B5EF4-FFF2-40B4-BE49-F238E27FC236}">
                      <a16:creationId xmlns:a16="http://schemas.microsoft.com/office/drawing/2014/main" id="{700F2FC3-9EBB-DCD0-D38E-EDC14AE88E76}"/>
                    </a:ext>
                  </a:extLst>
                </p14:cNvPr>
                <p14:cNvContentPartPr/>
                <p14:nvPr/>
              </p14:nvContentPartPr>
              <p14:xfrm>
                <a:off x="2579918" y="2200463"/>
                <a:ext cx="125640" cy="131040"/>
              </p14:xfrm>
            </p:contentPart>
          </mc:Choice>
          <mc:Fallback>
            <p:pic>
              <p:nvPicPr>
                <p:cNvPr id="71" name="Ink 70">
                  <a:extLst>
                    <a:ext uri="{FF2B5EF4-FFF2-40B4-BE49-F238E27FC236}">
                      <a16:creationId xmlns:a16="http://schemas.microsoft.com/office/drawing/2014/main" id="{700F2FC3-9EBB-DCD0-D38E-EDC14AE88E76}"/>
                    </a:ext>
                  </a:extLst>
                </p:cNvPr>
                <p:cNvPicPr/>
                <p:nvPr/>
              </p:nvPicPr>
              <p:blipFill>
                <a:blip r:embed="rId83"/>
                <a:stretch>
                  <a:fillRect/>
                </a:stretch>
              </p:blipFill>
              <p:spPr>
                <a:xfrm>
                  <a:off x="2571278" y="2191463"/>
                  <a:ext cx="1432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3" name="Ink 72">
                  <a:extLst>
                    <a:ext uri="{FF2B5EF4-FFF2-40B4-BE49-F238E27FC236}">
                      <a16:creationId xmlns:a16="http://schemas.microsoft.com/office/drawing/2014/main" id="{8347654B-7E42-1E93-2741-D3DBFB1541A0}"/>
                    </a:ext>
                  </a:extLst>
                </p14:cNvPr>
                <p14:cNvContentPartPr/>
                <p14:nvPr/>
              </p14:nvContentPartPr>
              <p14:xfrm>
                <a:off x="2987438" y="1876103"/>
                <a:ext cx="752400" cy="59040"/>
              </p14:xfrm>
            </p:contentPart>
          </mc:Choice>
          <mc:Fallback>
            <p:pic>
              <p:nvPicPr>
                <p:cNvPr id="73" name="Ink 72">
                  <a:extLst>
                    <a:ext uri="{FF2B5EF4-FFF2-40B4-BE49-F238E27FC236}">
                      <a16:creationId xmlns:a16="http://schemas.microsoft.com/office/drawing/2014/main" id="{8347654B-7E42-1E93-2741-D3DBFB1541A0}"/>
                    </a:ext>
                  </a:extLst>
                </p:cNvPr>
                <p:cNvPicPr/>
                <p:nvPr/>
              </p:nvPicPr>
              <p:blipFill>
                <a:blip r:embed="rId85"/>
                <a:stretch>
                  <a:fillRect/>
                </a:stretch>
              </p:blipFill>
              <p:spPr>
                <a:xfrm>
                  <a:off x="2978438" y="1867463"/>
                  <a:ext cx="7700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5" name="Ink 74">
                  <a:extLst>
                    <a:ext uri="{FF2B5EF4-FFF2-40B4-BE49-F238E27FC236}">
                      <a16:creationId xmlns:a16="http://schemas.microsoft.com/office/drawing/2014/main" id="{9C18D227-C447-DFFC-78AD-C92F8C47FB60}"/>
                    </a:ext>
                  </a:extLst>
                </p14:cNvPr>
                <p14:cNvContentPartPr/>
                <p14:nvPr/>
              </p14:nvContentPartPr>
              <p14:xfrm>
                <a:off x="381758" y="2841263"/>
                <a:ext cx="204480" cy="265320"/>
              </p14:xfrm>
            </p:contentPart>
          </mc:Choice>
          <mc:Fallback>
            <p:pic>
              <p:nvPicPr>
                <p:cNvPr id="75" name="Ink 74">
                  <a:extLst>
                    <a:ext uri="{FF2B5EF4-FFF2-40B4-BE49-F238E27FC236}">
                      <a16:creationId xmlns:a16="http://schemas.microsoft.com/office/drawing/2014/main" id="{9C18D227-C447-DFFC-78AD-C92F8C47FB60}"/>
                    </a:ext>
                  </a:extLst>
                </p:cNvPr>
                <p:cNvPicPr/>
                <p:nvPr/>
              </p:nvPicPr>
              <p:blipFill>
                <a:blip r:embed="rId87"/>
                <a:stretch>
                  <a:fillRect/>
                </a:stretch>
              </p:blipFill>
              <p:spPr>
                <a:xfrm>
                  <a:off x="372758" y="2832623"/>
                  <a:ext cx="2221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6" name="Ink 75">
                  <a:extLst>
                    <a:ext uri="{FF2B5EF4-FFF2-40B4-BE49-F238E27FC236}">
                      <a16:creationId xmlns:a16="http://schemas.microsoft.com/office/drawing/2014/main" id="{BC1B2CAA-EE04-1C1C-5560-A410044563B6}"/>
                    </a:ext>
                  </a:extLst>
                </p14:cNvPr>
                <p14:cNvContentPartPr/>
                <p14:nvPr/>
              </p14:nvContentPartPr>
              <p14:xfrm>
                <a:off x="509558" y="2982023"/>
                <a:ext cx="95760" cy="55800"/>
              </p14:xfrm>
            </p:contentPart>
          </mc:Choice>
          <mc:Fallback>
            <p:pic>
              <p:nvPicPr>
                <p:cNvPr id="76" name="Ink 75">
                  <a:extLst>
                    <a:ext uri="{FF2B5EF4-FFF2-40B4-BE49-F238E27FC236}">
                      <a16:creationId xmlns:a16="http://schemas.microsoft.com/office/drawing/2014/main" id="{BC1B2CAA-EE04-1C1C-5560-A410044563B6}"/>
                    </a:ext>
                  </a:extLst>
                </p:cNvPr>
                <p:cNvPicPr/>
                <p:nvPr/>
              </p:nvPicPr>
              <p:blipFill>
                <a:blip r:embed="rId89"/>
                <a:stretch>
                  <a:fillRect/>
                </a:stretch>
              </p:blipFill>
              <p:spPr>
                <a:xfrm>
                  <a:off x="500558" y="2973383"/>
                  <a:ext cx="1134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7" name="Ink 76">
                  <a:extLst>
                    <a:ext uri="{FF2B5EF4-FFF2-40B4-BE49-F238E27FC236}">
                      <a16:creationId xmlns:a16="http://schemas.microsoft.com/office/drawing/2014/main" id="{80369776-098E-008C-7C45-D126688D0E8E}"/>
                    </a:ext>
                  </a:extLst>
                </p14:cNvPr>
                <p14:cNvContentPartPr/>
                <p14:nvPr/>
              </p14:nvContentPartPr>
              <p14:xfrm>
                <a:off x="746438" y="2832263"/>
                <a:ext cx="128880" cy="249480"/>
              </p14:xfrm>
            </p:contentPart>
          </mc:Choice>
          <mc:Fallback>
            <p:pic>
              <p:nvPicPr>
                <p:cNvPr id="77" name="Ink 76">
                  <a:extLst>
                    <a:ext uri="{FF2B5EF4-FFF2-40B4-BE49-F238E27FC236}">
                      <a16:creationId xmlns:a16="http://schemas.microsoft.com/office/drawing/2014/main" id="{80369776-098E-008C-7C45-D126688D0E8E}"/>
                    </a:ext>
                  </a:extLst>
                </p:cNvPr>
                <p:cNvPicPr/>
                <p:nvPr/>
              </p:nvPicPr>
              <p:blipFill>
                <a:blip r:embed="rId91"/>
                <a:stretch>
                  <a:fillRect/>
                </a:stretch>
              </p:blipFill>
              <p:spPr>
                <a:xfrm>
                  <a:off x="737798" y="2823263"/>
                  <a:ext cx="1465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9" name="Ink 78">
                  <a:extLst>
                    <a:ext uri="{FF2B5EF4-FFF2-40B4-BE49-F238E27FC236}">
                      <a16:creationId xmlns:a16="http://schemas.microsoft.com/office/drawing/2014/main" id="{57A4417F-1A47-247D-F82D-0A9F1CF3A75A}"/>
                    </a:ext>
                  </a:extLst>
                </p14:cNvPr>
                <p14:cNvContentPartPr/>
                <p14:nvPr/>
              </p14:nvContentPartPr>
              <p14:xfrm>
                <a:off x="3650918" y="1306943"/>
                <a:ext cx="307080" cy="260640"/>
              </p14:xfrm>
            </p:contentPart>
          </mc:Choice>
          <mc:Fallback>
            <p:pic>
              <p:nvPicPr>
                <p:cNvPr id="79" name="Ink 78">
                  <a:extLst>
                    <a:ext uri="{FF2B5EF4-FFF2-40B4-BE49-F238E27FC236}">
                      <a16:creationId xmlns:a16="http://schemas.microsoft.com/office/drawing/2014/main" id="{57A4417F-1A47-247D-F82D-0A9F1CF3A75A}"/>
                    </a:ext>
                  </a:extLst>
                </p:cNvPr>
                <p:cNvPicPr/>
                <p:nvPr/>
              </p:nvPicPr>
              <p:blipFill>
                <a:blip r:embed="rId93"/>
                <a:stretch>
                  <a:fillRect/>
                </a:stretch>
              </p:blipFill>
              <p:spPr>
                <a:xfrm>
                  <a:off x="3642278" y="1297943"/>
                  <a:ext cx="32472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0" name="Ink 79">
                  <a:extLst>
                    <a:ext uri="{FF2B5EF4-FFF2-40B4-BE49-F238E27FC236}">
                      <a16:creationId xmlns:a16="http://schemas.microsoft.com/office/drawing/2014/main" id="{DA528A86-AA0F-407A-D08F-2E666AB85606}"/>
                    </a:ext>
                  </a:extLst>
                </p14:cNvPr>
                <p14:cNvContentPartPr/>
                <p14:nvPr/>
              </p14:nvContentPartPr>
              <p14:xfrm>
                <a:off x="3807878" y="1196063"/>
                <a:ext cx="30960" cy="271800"/>
              </p14:xfrm>
            </p:contentPart>
          </mc:Choice>
          <mc:Fallback>
            <p:pic>
              <p:nvPicPr>
                <p:cNvPr id="80" name="Ink 79">
                  <a:extLst>
                    <a:ext uri="{FF2B5EF4-FFF2-40B4-BE49-F238E27FC236}">
                      <a16:creationId xmlns:a16="http://schemas.microsoft.com/office/drawing/2014/main" id="{DA528A86-AA0F-407A-D08F-2E666AB85606}"/>
                    </a:ext>
                  </a:extLst>
                </p:cNvPr>
                <p:cNvPicPr/>
                <p:nvPr/>
              </p:nvPicPr>
              <p:blipFill>
                <a:blip r:embed="rId95"/>
                <a:stretch>
                  <a:fillRect/>
                </a:stretch>
              </p:blipFill>
              <p:spPr>
                <a:xfrm>
                  <a:off x="3798878" y="1187423"/>
                  <a:ext cx="486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01" name="Ink 100">
                  <a:extLst>
                    <a:ext uri="{FF2B5EF4-FFF2-40B4-BE49-F238E27FC236}">
                      <a16:creationId xmlns:a16="http://schemas.microsoft.com/office/drawing/2014/main" id="{1F9EFB4D-2C53-7177-49F8-D768AC707B73}"/>
                    </a:ext>
                  </a:extLst>
                </p14:cNvPr>
                <p14:cNvContentPartPr/>
                <p14:nvPr/>
              </p14:nvContentPartPr>
              <p14:xfrm>
                <a:off x="2799518" y="1405223"/>
                <a:ext cx="344160" cy="229680"/>
              </p14:xfrm>
            </p:contentPart>
          </mc:Choice>
          <mc:Fallback>
            <p:pic>
              <p:nvPicPr>
                <p:cNvPr id="101" name="Ink 100">
                  <a:extLst>
                    <a:ext uri="{FF2B5EF4-FFF2-40B4-BE49-F238E27FC236}">
                      <a16:creationId xmlns:a16="http://schemas.microsoft.com/office/drawing/2014/main" id="{1F9EFB4D-2C53-7177-49F8-D768AC707B73}"/>
                    </a:ext>
                  </a:extLst>
                </p:cNvPr>
                <p:cNvPicPr/>
                <p:nvPr/>
              </p:nvPicPr>
              <p:blipFill>
                <a:blip r:embed="rId97"/>
                <a:stretch>
                  <a:fillRect/>
                </a:stretch>
              </p:blipFill>
              <p:spPr>
                <a:xfrm>
                  <a:off x="2790518" y="1396583"/>
                  <a:ext cx="3618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02" name="Ink 101">
                  <a:extLst>
                    <a:ext uri="{FF2B5EF4-FFF2-40B4-BE49-F238E27FC236}">
                      <a16:creationId xmlns:a16="http://schemas.microsoft.com/office/drawing/2014/main" id="{3F69D44B-A3DF-7C28-9851-BCBFD697DEEF}"/>
                    </a:ext>
                  </a:extLst>
                </p14:cNvPr>
                <p14:cNvContentPartPr/>
                <p14:nvPr/>
              </p14:nvContentPartPr>
              <p14:xfrm>
                <a:off x="4277678" y="1082303"/>
                <a:ext cx="202320" cy="316080"/>
              </p14:xfrm>
            </p:contentPart>
          </mc:Choice>
          <mc:Fallback>
            <p:pic>
              <p:nvPicPr>
                <p:cNvPr id="102" name="Ink 101">
                  <a:extLst>
                    <a:ext uri="{FF2B5EF4-FFF2-40B4-BE49-F238E27FC236}">
                      <a16:creationId xmlns:a16="http://schemas.microsoft.com/office/drawing/2014/main" id="{3F69D44B-A3DF-7C28-9851-BCBFD697DEEF}"/>
                    </a:ext>
                  </a:extLst>
                </p:cNvPr>
                <p:cNvPicPr/>
                <p:nvPr/>
              </p:nvPicPr>
              <p:blipFill>
                <a:blip r:embed="rId99"/>
                <a:stretch>
                  <a:fillRect/>
                </a:stretch>
              </p:blipFill>
              <p:spPr>
                <a:xfrm>
                  <a:off x="4269038" y="1073303"/>
                  <a:ext cx="2199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3" name="Ink 102">
                  <a:extLst>
                    <a:ext uri="{FF2B5EF4-FFF2-40B4-BE49-F238E27FC236}">
                      <a16:creationId xmlns:a16="http://schemas.microsoft.com/office/drawing/2014/main" id="{382CB82A-0A2F-DEF0-DD76-D35EA012C361}"/>
                    </a:ext>
                  </a:extLst>
                </p14:cNvPr>
                <p14:cNvContentPartPr/>
                <p14:nvPr/>
              </p14:nvContentPartPr>
              <p14:xfrm>
                <a:off x="4559558" y="1185623"/>
                <a:ext cx="86040" cy="168480"/>
              </p14:xfrm>
            </p:contentPart>
          </mc:Choice>
          <mc:Fallback>
            <p:pic>
              <p:nvPicPr>
                <p:cNvPr id="103" name="Ink 102">
                  <a:extLst>
                    <a:ext uri="{FF2B5EF4-FFF2-40B4-BE49-F238E27FC236}">
                      <a16:creationId xmlns:a16="http://schemas.microsoft.com/office/drawing/2014/main" id="{382CB82A-0A2F-DEF0-DD76-D35EA012C361}"/>
                    </a:ext>
                  </a:extLst>
                </p:cNvPr>
                <p:cNvPicPr/>
                <p:nvPr/>
              </p:nvPicPr>
              <p:blipFill>
                <a:blip r:embed="rId101"/>
                <a:stretch>
                  <a:fillRect/>
                </a:stretch>
              </p:blipFill>
              <p:spPr>
                <a:xfrm>
                  <a:off x="4550918" y="1176623"/>
                  <a:ext cx="1036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4" name="Ink 103">
                  <a:extLst>
                    <a:ext uri="{FF2B5EF4-FFF2-40B4-BE49-F238E27FC236}">
                      <a16:creationId xmlns:a16="http://schemas.microsoft.com/office/drawing/2014/main" id="{D7564EFF-616B-418A-93DB-9D46CB61C3B1}"/>
                    </a:ext>
                  </a:extLst>
                </p14:cNvPr>
                <p14:cNvContentPartPr/>
                <p14:nvPr/>
              </p14:nvContentPartPr>
              <p14:xfrm>
                <a:off x="4708958" y="1175903"/>
                <a:ext cx="107640" cy="157680"/>
              </p14:xfrm>
            </p:contentPart>
          </mc:Choice>
          <mc:Fallback>
            <p:pic>
              <p:nvPicPr>
                <p:cNvPr id="104" name="Ink 103">
                  <a:extLst>
                    <a:ext uri="{FF2B5EF4-FFF2-40B4-BE49-F238E27FC236}">
                      <a16:creationId xmlns:a16="http://schemas.microsoft.com/office/drawing/2014/main" id="{D7564EFF-616B-418A-93DB-9D46CB61C3B1}"/>
                    </a:ext>
                  </a:extLst>
                </p:cNvPr>
                <p:cNvPicPr/>
                <p:nvPr/>
              </p:nvPicPr>
              <p:blipFill>
                <a:blip r:embed="rId103"/>
                <a:stretch>
                  <a:fillRect/>
                </a:stretch>
              </p:blipFill>
              <p:spPr>
                <a:xfrm>
                  <a:off x="4699958" y="1167263"/>
                  <a:ext cx="1252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6" name="Ink 105">
                  <a:extLst>
                    <a:ext uri="{FF2B5EF4-FFF2-40B4-BE49-F238E27FC236}">
                      <a16:creationId xmlns:a16="http://schemas.microsoft.com/office/drawing/2014/main" id="{4E17E333-245D-E639-16DC-DB558AA96375}"/>
                    </a:ext>
                  </a:extLst>
                </p14:cNvPr>
                <p14:cNvContentPartPr/>
                <p14:nvPr/>
              </p14:nvContentPartPr>
              <p14:xfrm>
                <a:off x="2423678" y="3507263"/>
                <a:ext cx="339840" cy="252000"/>
              </p14:xfrm>
            </p:contentPart>
          </mc:Choice>
          <mc:Fallback>
            <p:pic>
              <p:nvPicPr>
                <p:cNvPr id="106" name="Ink 105">
                  <a:extLst>
                    <a:ext uri="{FF2B5EF4-FFF2-40B4-BE49-F238E27FC236}">
                      <a16:creationId xmlns:a16="http://schemas.microsoft.com/office/drawing/2014/main" id="{4E17E333-245D-E639-16DC-DB558AA96375}"/>
                    </a:ext>
                  </a:extLst>
                </p:cNvPr>
                <p:cNvPicPr/>
                <p:nvPr/>
              </p:nvPicPr>
              <p:blipFill>
                <a:blip r:embed="rId105"/>
                <a:stretch>
                  <a:fillRect/>
                </a:stretch>
              </p:blipFill>
              <p:spPr>
                <a:xfrm>
                  <a:off x="2415038" y="3498263"/>
                  <a:ext cx="3574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7" name="Ink 106">
                  <a:extLst>
                    <a:ext uri="{FF2B5EF4-FFF2-40B4-BE49-F238E27FC236}">
                      <a16:creationId xmlns:a16="http://schemas.microsoft.com/office/drawing/2014/main" id="{74BB2722-FE77-F1A0-9FA0-1E5CE3E75AAD}"/>
                    </a:ext>
                  </a:extLst>
                </p14:cNvPr>
                <p14:cNvContentPartPr/>
                <p14:nvPr/>
              </p14:nvContentPartPr>
              <p14:xfrm>
                <a:off x="2353478" y="3456863"/>
                <a:ext cx="471240" cy="358560"/>
              </p14:xfrm>
            </p:contentPart>
          </mc:Choice>
          <mc:Fallback>
            <p:pic>
              <p:nvPicPr>
                <p:cNvPr id="107" name="Ink 106">
                  <a:extLst>
                    <a:ext uri="{FF2B5EF4-FFF2-40B4-BE49-F238E27FC236}">
                      <a16:creationId xmlns:a16="http://schemas.microsoft.com/office/drawing/2014/main" id="{74BB2722-FE77-F1A0-9FA0-1E5CE3E75AAD}"/>
                    </a:ext>
                  </a:extLst>
                </p:cNvPr>
                <p:cNvPicPr/>
                <p:nvPr/>
              </p:nvPicPr>
              <p:blipFill>
                <a:blip r:embed="rId107"/>
                <a:stretch>
                  <a:fillRect/>
                </a:stretch>
              </p:blipFill>
              <p:spPr>
                <a:xfrm>
                  <a:off x="2344478" y="3447863"/>
                  <a:ext cx="48888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 name="Ink 3">
                  <a:extLst>
                    <a:ext uri="{FF2B5EF4-FFF2-40B4-BE49-F238E27FC236}">
                      <a16:creationId xmlns:a16="http://schemas.microsoft.com/office/drawing/2014/main" id="{AB0C7542-BE92-CF0F-0A2A-78F857CF85A2}"/>
                    </a:ext>
                  </a:extLst>
                </p14:cNvPr>
                <p14:cNvContentPartPr/>
                <p14:nvPr/>
              </p14:nvContentPartPr>
              <p14:xfrm>
                <a:off x="8416598" y="1464623"/>
                <a:ext cx="2205360" cy="2043360"/>
              </p14:xfrm>
            </p:contentPart>
          </mc:Choice>
          <mc:Fallback>
            <p:pic>
              <p:nvPicPr>
                <p:cNvPr id="4" name="Ink 3">
                  <a:extLst>
                    <a:ext uri="{FF2B5EF4-FFF2-40B4-BE49-F238E27FC236}">
                      <a16:creationId xmlns:a16="http://schemas.microsoft.com/office/drawing/2014/main" id="{AB0C7542-BE92-CF0F-0A2A-78F857CF85A2}"/>
                    </a:ext>
                  </a:extLst>
                </p:cNvPr>
                <p:cNvPicPr/>
                <p:nvPr/>
              </p:nvPicPr>
              <p:blipFill>
                <a:blip r:embed="rId109"/>
                <a:stretch>
                  <a:fillRect/>
                </a:stretch>
              </p:blipFill>
              <p:spPr>
                <a:xfrm>
                  <a:off x="8407958" y="1455623"/>
                  <a:ext cx="2223000" cy="2061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 name="Ink 4">
                  <a:extLst>
                    <a:ext uri="{FF2B5EF4-FFF2-40B4-BE49-F238E27FC236}">
                      <a16:creationId xmlns:a16="http://schemas.microsoft.com/office/drawing/2014/main" id="{CBC373E9-F539-7293-9F5D-A75ACD4006A4}"/>
                    </a:ext>
                  </a:extLst>
                </p14:cNvPr>
                <p14:cNvContentPartPr/>
                <p14:nvPr/>
              </p14:nvContentPartPr>
              <p14:xfrm>
                <a:off x="8655278" y="1430423"/>
                <a:ext cx="1949040" cy="2068560"/>
              </p14:xfrm>
            </p:contentPart>
          </mc:Choice>
          <mc:Fallback>
            <p:pic>
              <p:nvPicPr>
                <p:cNvPr id="5" name="Ink 4">
                  <a:extLst>
                    <a:ext uri="{FF2B5EF4-FFF2-40B4-BE49-F238E27FC236}">
                      <a16:creationId xmlns:a16="http://schemas.microsoft.com/office/drawing/2014/main" id="{CBC373E9-F539-7293-9F5D-A75ACD4006A4}"/>
                    </a:ext>
                  </a:extLst>
                </p:cNvPr>
                <p:cNvPicPr/>
                <p:nvPr/>
              </p:nvPicPr>
              <p:blipFill>
                <a:blip r:embed="rId111"/>
                <a:stretch>
                  <a:fillRect/>
                </a:stretch>
              </p:blipFill>
              <p:spPr>
                <a:xfrm>
                  <a:off x="8646638" y="1421783"/>
                  <a:ext cx="1966680" cy="2086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 name="Ink 5">
                  <a:extLst>
                    <a:ext uri="{FF2B5EF4-FFF2-40B4-BE49-F238E27FC236}">
                      <a16:creationId xmlns:a16="http://schemas.microsoft.com/office/drawing/2014/main" id="{28487F8B-6D33-F448-91FA-FF29080856F6}"/>
                    </a:ext>
                  </a:extLst>
                </p14:cNvPr>
                <p14:cNvContentPartPr/>
                <p14:nvPr/>
              </p14:nvContentPartPr>
              <p14:xfrm>
                <a:off x="9221918" y="3494303"/>
                <a:ext cx="43920" cy="279000"/>
              </p14:xfrm>
            </p:contentPart>
          </mc:Choice>
          <mc:Fallback>
            <p:pic>
              <p:nvPicPr>
                <p:cNvPr id="6" name="Ink 5">
                  <a:extLst>
                    <a:ext uri="{FF2B5EF4-FFF2-40B4-BE49-F238E27FC236}">
                      <a16:creationId xmlns:a16="http://schemas.microsoft.com/office/drawing/2014/main" id="{28487F8B-6D33-F448-91FA-FF29080856F6}"/>
                    </a:ext>
                  </a:extLst>
                </p:cNvPr>
                <p:cNvPicPr/>
                <p:nvPr/>
              </p:nvPicPr>
              <p:blipFill>
                <a:blip r:embed="rId113"/>
                <a:stretch>
                  <a:fillRect/>
                </a:stretch>
              </p:blipFill>
              <p:spPr>
                <a:xfrm>
                  <a:off x="9212918" y="3485663"/>
                  <a:ext cx="615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 name="Ink 6">
                  <a:extLst>
                    <a:ext uri="{FF2B5EF4-FFF2-40B4-BE49-F238E27FC236}">
                      <a16:creationId xmlns:a16="http://schemas.microsoft.com/office/drawing/2014/main" id="{8A1D983E-8AB8-1BBF-52E1-7C6357EE6ECC}"/>
                    </a:ext>
                  </a:extLst>
                </p14:cNvPr>
                <p14:cNvContentPartPr/>
                <p14:nvPr/>
              </p14:nvContentPartPr>
              <p14:xfrm>
                <a:off x="9076118" y="3758543"/>
                <a:ext cx="247680" cy="213480"/>
              </p14:xfrm>
            </p:contentPart>
          </mc:Choice>
          <mc:Fallback>
            <p:pic>
              <p:nvPicPr>
                <p:cNvPr id="7" name="Ink 6">
                  <a:extLst>
                    <a:ext uri="{FF2B5EF4-FFF2-40B4-BE49-F238E27FC236}">
                      <a16:creationId xmlns:a16="http://schemas.microsoft.com/office/drawing/2014/main" id="{8A1D983E-8AB8-1BBF-52E1-7C6357EE6ECC}"/>
                    </a:ext>
                  </a:extLst>
                </p:cNvPr>
                <p:cNvPicPr/>
                <p:nvPr/>
              </p:nvPicPr>
              <p:blipFill>
                <a:blip r:embed="rId115"/>
                <a:stretch>
                  <a:fillRect/>
                </a:stretch>
              </p:blipFill>
              <p:spPr>
                <a:xfrm>
                  <a:off x="9067118" y="3749543"/>
                  <a:ext cx="2653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 name="Ink 7">
                  <a:extLst>
                    <a:ext uri="{FF2B5EF4-FFF2-40B4-BE49-F238E27FC236}">
                      <a16:creationId xmlns:a16="http://schemas.microsoft.com/office/drawing/2014/main" id="{777118E5-CF6C-5556-0A6F-D606D80E57E5}"/>
                    </a:ext>
                  </a:extLst>
                </p14:cNvPr>
                <p14:cNvContentPartPr/>
                <p14:nvPr/>
              </p14:nvContentPartPr>
              <p14:xfrm>
                <a:off x="8766518" y="3895343"/>
                <a:ext cx="290520" cy="24480"/>
              </p14:xfrm>
            </p:contentPart>
          </mc:Choice>
          <mc:Fallback>
            <p:pic>
              <p:nvPicPr>
                <p:cNvPr id="8" name="Ink 7">
                  <a:extLst>
                    <a:ext uri="{FF2B5EF4-FFF2-40B4-BE49-F238E27FC236}">
                      <a16:creationId xmlns:a16="http://schemas.microsoft.com/office/drawing/2014/main" id="{777118E5-CF6C-5556-0A6F-D606D80E57E5}"/>
                    </a:ext>
                  </a:extLst>
                </p:cNvPr>
                <p:cNvPicPr/>
                <p:nvPr/>
              </p:nvPicPr>
              <p:blipFill>
                <a:blip r:embed="rId117"/>
                <a:stretch>
                  <a:fillRect/>
                </a:stretch>
              </p:blipFill>
              <p:spPr>
                <a:xfrm>
                  <a:off x="8757518" y="3886703"/>
                  <a:ext cx="3081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 name="Ink 8">
                  <a:extLst>
                    <a:ext uri="{FF2B5EF4-FFF2-40B4-BE49-F238E27FC236}">
                      <a16:creationId xmlns:a16="http://schemas.microsoft.com/office/drawing/2014/main" id="{04417A29-32FD-DD42-77D4-6B2B183E5A19}"/>
                    </a:ext>
                  </a:extLst>
                </p14:cNvPr>
                <p14:cNvContentPartPr/>
                <p14:nvPr/>
              </p14:nvContentPartPr>
              <p14:xfrm>
                <a:off x="9349358" y="3915503"/>
                <a:ext cx="98640" cy="11520"/>
              </p14:xfrm>
            </p:contentPart>
          </mc:Choice>
          <mc:Fallback>
            <p:pic>
              <p:nvPicPr>
                <p:cNvPr id="9" name="Ink 8">
                  <a:extLst>
                    <a:ext uri="{FF2B5EF4-FFF2-40B4-BE49-F238E27FC236}">
                      <a16:creationId xmlns:a16="http://schemas.microsoft.com/office/drawing/2014/main" id="{04417A29-32FD-DD42-77D4-6B2B183E5A19}"/>
                    </a:ext>
                  </a:extLst>
                </p:cNvPr>
                <p:cNvPicPr/>
                <p:nvPr/>
              </p:nvPicPr>
              <p:blipFill>
                <a:blip r:embed="rId119"/>
                <a:stretch>
                  <a:fillRect/>
                </a:stretch>
              </p:blipFill>
              <p:spPr>
                <a:xfrm>
                  <a:off x="9340718" y="3906503"/>
                  <a:ext cx="1162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 name="Ink 10">
                  <a:extLst>
                    <a:ext uri="{FF2B5EF4-FFF2-40B4-BE49-F238E27FC236}">
                      <a16:creationId xmlns:a16="http://schemas.microsoft.com/office/drawing/2014/main" id="{48C7E572-DC13-5FAB-F2FB-F3EA312A93EB}"/>
                    </a:ext>
                  </a:extLst>
                </p14:cNvPr>
                <p14:cNvContentPartPr/>
                <p14:nvPr/>
              </p14:nvContentPartPr>
              <p14:xfrm>
                <a:off x="9067838" y="2351303"/>
                <a:ext cx="275400" cy="379440"/>
              </p14:xfrm>
            </p:contentPart>
          </mc:Choice>
          <mc:Fallback>
            <p:pic>
              <p:nvPicPr>
                <p:cNvPr id="11" name="Ink 10">
                  <a:extLst>
                    <a:ext uri="{FF2B5EF4-FFF2-40B4-BE49-F238E27FC236}">
                      <a16:creationId xmlns:a16="http://schemas.microsoft.com/office/drawing/2014/main" id="{48C7E572-DC13-5FAB-F2FB-F3EA312A93EB}"/>
                    </a:ext>
                  </a:extLst>
                </p:cNvPr>
                <p:cNvPicPr/>
                <p:nvPr/>
              </p:nvPicPr>
              <p:blipFill>
                <a:blip r:embed="rId121"/>
                <a:stretch>
                  <a:fillRect/>
                </a:stretch>
              </p:blipFill>
              <p:spPr>
                <a:xfrm>
                  <a:off x="9059198" y="2342663"/>
                  <a:ext cx="29304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 name="Ink 11">
                  <a:extLst>
                    <a:ext uri="{FF2B5EF4-FFF2-40B4-BE49-F238E27FC236}">
                      <a16:creationId xmlns:a16="http://schemas.microsoft.com/office/drawing/2014/main" id="{4E9CE7BC-338E-2559-3131-BE786D33BA31}"/>
                    </a:ext>
                  </a:extLst>
                </p14:cNvPr>
                <p14:cNvContentPartPr/>
                <p14:nvPr/>
              </p14:nvContentPartPr>
              <p14:xfrm>
                <a:off x="9412718" y="2469023"/>
                <a:ext cx="222120" cy="393120"/>
              </p14:xfrm>
            </p:contentPart>
          </mc:Choice>
          <mc:Fallback>
            <p:pic>
              <p:nvPicPr>
                <p:cNvPr id="12" name="Ink 11">
                  <a:extLst>
                    <a:ext uri="{FF2B5EF4-FFF2-40B4-BE49-F238E27FC236}">
                      <a16:creationId xmlns:a16="http://schemas.microsoft.com/office/drawing/2014/main" id="{4E9CE7BC-338E-2559-3131-BE786D33BA31}"/>
                    </a:ext>
                  </a:extLst>
                </p:cNvPr>
                <p:cNvPicPr/>
                <p:nvPr/>
              </p:nvPicPr>
              <p:blipFill>
                <a:blip r:embed="rId123"/>
                <a:stretch>
                  <a:fillRect/>
                </a:stretch>
              </p:blipFill>
              <p:spPr>
                <a:xfrm>
                  <a:off x="9404078" y="2460383"/>
                  <a:ext cx="23976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3" name="Ink 12">
                  <a:extLst>
                    <a:ext uri="{FF2B5EF4-FFF2-40B4-BE49-F238E27FC236}">
                      <a16:creationId xmlns:a16="http://schemas.microsoft.com/office/drawing/2014/main" id="{B4C4FF33-81A7-DF1B-2E3C-838E905CEF74}"/>
                    </a:ext>
                  </a:extLst>
                </p14:cNvPr>
                <p14:cNvContentPartPr/>
                <p14:nvPr/>
              </p14:nvContentPartPr>
              <p14:xfrm>
                <a:off x="7108358" y="1170863"/>
                <a:ext cx="30960" cy="618480"/>
              </p14:xfrm>
            </p:contentPart>
          </mc:Choice>
          <mc:Fallback>
            <p:pic>
              <p:nvPicPr>
                <p:cNvPr id="13" name="Ink 12">
                  <a:extLst>
                    <a:ext uri="{FF2B5EF4-FFF2-40B4-BE49-F238E27FC236}">
                      <a16:creationId xmlns:a16="http://schemas.microsoft.com/office/drawing/2014/main" id="{B4C4FF33-81A7-DF1B-2E3C-838E905CEF74}"/>
                    </a:ext>
                  </a:extLst>
                </p:cNvPr>
                <p:cNvPicPr/>
                <p:nvPr/>
              </p:nvPicPr>
              <p:blipFill>
                <a:blip r:embed="rId125"/>
                <a:stretch>
                  <a:fillRect/>
                </a:stretch>
              </p:blipFill>
              <p:spPr>
                <a:xfrm>
                  <a:off x="7099358" y="1162223"/>
                  <a:ext cx="48600" cy="636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4" name="Ink 13">
                  <a:extLst>
                    <a:ext uri="{FF2B5EF4-FFF2-40B4-BE49-F238E27FC236}">
                      <a16:creationId xmlns:a16="http://schemas.microsoft.com/office/drawing/2014/main" id="{94D21963-04ED-D8D1-C557-865A0A0A7CF0}"/>
                    </a:ext>
                  </a:extLst>
                </p14:cNvPr>
                <p14:cNvContentPartPr/>
                <p14:nvPr/>
              </p14:nvContentPartPr>
              <p14:xfrm>
                <a:off x="7145078" y="2260583"/>
                <a:ext cx="27720" cy="285120"/>
              </p14:xfrm>
            </p:contentPart>
          </mc:Choice>
          <mc:Fallback>
            <p:pic>
              <p:nvPicPr>
                <p:cNvPr id="14" name="Ink 13">
                  <a:extLst>
                    <a:ext uri="{FF2B5EF4-FFF2-40B4-BE49-F238E27FC236}">
                      <a16:creationId xmlns:a16="http://schemas.microsoft.com/office/drawing/2014/main" id="{94D21963-04ED-D8D1-C557-865A0A0A7CF0}"/>
                    </a:ext>
                  </a:extLst>
                </p:cNvPr>
                <p:cNvPicPr/>
                <p:nvPr/>
              </p:nvPicPr>
              <p:blipFill>
                <a:blip r:embed="rId127"/>
                <a:stretch>
                  <a:fillRect/>
                </a:stretch>
              </p:blipFill>
              <p:spPr>
                <a:xfrm>
                  <a:off x="7136438" y="2251943"/>
                  <a:ext cx="4536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5" name="Ink 14">
                  <a:extLst>
                    <a:ext uri="{FF2B5EF4-FFF2-40B4-BE49-F238E27FC236}">
                      <a16:creationId xmlns:a16="http://schemas.microsoft.com/office/drawing/2014/main" id="{0D8517B5-05CB-3039-CAC7-2B062B05BBCA}"/>
                    </a:ext>
                  </a:extLst>
                </p14:cNvPr>
                <p14:cNvContentPartPr/>
                <p14:nvPr/>
              </p14:nvContentPartPr>
              <p14:xfrm>
                <a:off x="7019798" y="3075263"/>
                <a:ext cx="57600" cy="248760"/>
              </p14:xfrm>
            </p:contentPart>
          </mc:Choice>
          <mc:Fallback>
            <p:pic>
              <p:nvPicPr>
                <p:cNvPr id="15" name="Ink 14">
                  <a:extLst>
                    <a:ext uri="{FF2B5EF4-FFF2-40B4-BE49-F238E27FC236}">
                      <a16:creationId xmlns:a16="http://schemas.microsoft.com/office/drawing/2014/main" id="{0D8517B5-05CB-3039-CAC7-2B062B05BBCA}"/>
                    </a:ext>
                  </a:extLst>
                </p:cNvPr>
                <p:cNvPicPr/>
                <p:nvPr/>
              </p:nvPicPr>
              <p:blipFill>
                <a:blip r:embed="rId129"/>
                <a:stretch>
                  <a:fillRect/>
                </a:stretch>
              </p:blipFill>
              <p:spPr>
                <a:xfrm>
                  <a:off x="7010798" y="3066263"/>
                  <a:ext cx="752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6" name="Ink 15">
                  <a:extLst>
                    <a:ext uri="{FF2B5EF4-FFF2-40B4-BE49-F238E27FC236}">
                      <a16:creationId xmlns:a16="http://schemas.microsoft.com/office/drawing/2014/main" id="{DC981180-2F33-8C36-C86D-576C003DE734}"/>
                    </a:ext>
                  </a:extLst>
                </p14:cNvPr>
                <p14:cNvContentPartPr/>
                <p14:nvPr/>
              </p14:nvContentPartPr>
              <p14:xfrm>
                <a:off x="6953198" y="3676103"/>
                <a:ext cx="30240" cy="417240"/>
              </p14:xfrm>
            </p:contentPart>
          </mc:Choice>
          <mc:Fallback>
            <p:pic>
              <p:nvPicPr>
                <p:cNvPr id="16" name="Ink 15">
                  <a:extLst>
                    <a:ext uri="{FF2B5EF4-FFF2-40B4-BE49-F238E27FC236}">
                      <a16:creationId xmlns:a16="http://schemas.microsoft.com/office/drawing/2014/main" id="{DC981180-2F33-8C36-C86D-576C003DE734}"/>
                    </a:ext>
                  </a:extLst>
                </p:cNvPr>
                <p:cNvPicPr/>
                <p:nvPr/>
              </p:nvPicPr>
              <p:blipFill>
                <a:blip r:embed="rId131"/>
                <a:stretch>
                  <a:fillRect/>
                </a:stretch>
              </p:blipFill>
              <p:spPr>
                <a:xfrm>
                  <a:off x="6944198" y="3667463"/>
                  <a:ext cx="4788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7" name="Ink 26">
                  <a:extLst>
                    <a:ext uri="{FF2B5EF4-FFF2-40B4-BE49-F238E27FC236}">
                      <a16:creationId xmlns:a16="http://schemas.microsoft.com/office/drawing/2014/main" id="{601C33DF-BD23-09A7-8081-393697F6CE42}"/>
                    </a:ext>
                  </a:extLst>
                </p14:cNvPr>
                <p14:cNvContentPartPr/>
                <p14:nvPr/>
              </p14:nvContentPartPr>
              <p14:xfrm>
                <a:off x="6796598" y="965663"/>
                <a:ext cx="99360" cy="401400"/>
              </p14:xfrm>
            </p:contentPart>
          </mc:Choice>
          <mc:Fallback>
            <p:pic>
              <p:nvPicPr>
                <p:cNvPr id="27" name="Ink 26">
                  <a:extLst>
                    <a:ext uri="{FF2B5EF4-FFF2-40B4-BE49-F238E27FC236}">
                      <a16:creationId xmlns:a16="http://schemas.microsoft.com/office/drawing/2014/main" id="{601C33DF-BD23-09A7-8081-393697F6CE42}"/>
                    </a:ext>
                  </a:extLst>
                </p:cNvPr>
                <p:cNvPicPr/>
                <p:nvPr/>
              </p:nvPicPr>
              <p:blipFill>
                <a:blip r:embed="rId133"/>
                <a:stretch>
                  <a:fillRect/>
                </a:stretch>
              </p:blipFill>
              <p:spPr>
                <a:xfrm>
                  <a:off x="6787598" y="957023"/>
                  <a:ext cx="11700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8" name="Ink 27">
                  <a:extLst>
                    <a:ext uri="{FF2B5EF4-FFF2-40B4-BE49-F238E27FC236}">
                      <a16:creationId xmlns:a16="http://schemas.microsoft.com/office/drawing/2014/main" id="{28353A2B-CF6F-2770-6A0C-408FED4BE44D}"/>
                    </a:ext>
                  </a:extLst>
                </p14:cNvPr>
                <p14:cNvContentPartPr/>
                <p14:nvPr/>
              </p14:nvContentPartPr>
              <p14:xfrm>
                <a:off x="6713798" y="1196423"/>
                <a:ext cx="178200" cy="93960"/>
              </p14:xfrm>
            </p:contentPart>
          </mc:Choice>
          <mc:Fallback>
            <p:pic>
              <p:nvPicPr>
                <p:cNvPr id="28" name="Ink 27">
                  <a:extLst>
                    <a:ext uri="{FF2B5EF4-FFF2-40B4-BE49-F238E27FC236}">
                      <a16:creationId xmlns:a16="http://schemas.microsoft.com/office/drawing/2014/main" id="{28353A2B-CF6F-2770-6A0C-408FED4BE44D}"/>
                    </a:ext>
                  </a:extLst>
                </p:cNvPr>
                <p:cNvPicPr/>
                <p:nvPr/>
              </p:nvPicPr>
              <p:blipFill>
                <a:blip r:embed="rId135"/>
                <a:stretch>
                  <a:fillRect/>
                </a:stretch>
              </p:blipFill>
              <p:spPr>
                <a:xfrm>
                  <a:off x="6704798" y="1187423"/>
                  <a:ext cx="1958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9" name="Ink 28">
                  <a:extLst>
                    <a:ext uri="{FF2B5EF4-FFF2-40B4-BE49-F238E27FC236}">
                      <a16:creationId xmlns:a16="http://schemas.microsoft.com/office/drawing/2014/main" id="{5B6C9F89-F1DC-0371-6A32-67BAD75DCDA3}"/>
                    </a:ext>
                  </a:extLst>
                </p14:cNvPr>
                <p14:cNvContentPartPr/>
                <p14:nvPr/>
              </p14:nvContentPartPr>
              <p14:xfrm>
                <a:off x="6939158" y="1171943"/>
                <a:ext cx="16920" cy="115920"/>
              </p14:xfrm>
            </p:contentPart>
          </mc:Choice>
          <mc:Fallback>
            <p:pic>
              <p:nvPicPr>
                <p:cNvPr id="29" name="Ink 28">
                  <a:extLst>
                    <a:ext uri="{FF2B5EF4-FFF2-40B4-BE49-F238E27FC236}">
                      <a16:creationId xmlns:a16="http://schemas.microsoft.com/office/drawing/2014/main" id="{5B6C9F89-F1DC-0371-6A32-67BAD75DCDA3}"/>
                    </a:ext>
                  </a:extLst>
                </p:cNvPr>
                <p:cNvPicPr/>
                <p:nvPr/>
              </p:nvPicPr>
              <p:blipFill>
                <a:blip r:embed="rId137"/>
                <a:stretch>
                  <a:fillRect/>
                </a:stretch>
              </p:blipFill>
              <p:spPr>
                <a:xfrm>
                  <a:off x="6930518" y="1163303"/>
                  <a:ext cx="345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0" name="Ink 29">
                  <a:extLst>
                    <a:ext uri="{FF2B5EF4-FFF2-40B4-BE49-F238E27FC236}">
                      <a16:creationId xmlns:a16="http://schemas.microsoft.com/office/drawing/2014/main" id="{7FC2A204-4841-8871-F0C8-916FF30FA177}"/>
                    </a:ext>
                  </a:extLst>
                </p14:cNvPr>
                <p14:cNvContentPartPr/>
                <p14:nvPr/>
              </p14:nvContentPartPr>
              <p14:xfrm>
                <a:off x="6993158" y="1018943"/>
                <a:ext cx="2880" cy="33480"/>
              </p14:xfrm>
            </p:contentPart>
          </mc:Choice>
          <mc:Fallback>
            <p:pic>
              <p:nvPicPr>
                <p:cNvPr id="30" name="Ink 29">
                  <a:extLst>
                    <a:ext uri="{FF2B5EF4-FFF2-40B4-BE49-F238E27FC236}">
                      <a16:creationId xmlns:a16="http://schemas.microsoft.com/office/drawing/2014/main" id="{7FC2A204-4841-8871-F0C8-916FF30FA177}"/>
                    </a:ext>
                  </a:extLst>
                </p:cNvPr>
                <p:cNvPicPr/>
                <p:nvPr/>
              </p:nvPicPr>
              <p:blipFill>
                <a:blip r:embed="rId139"/>
                <a:stretch>
                  <a:fillRect/>
                </a:stretch>
              </p:blipFill>
              <p:spPr>
                <a:xfrm>
                  <a:off x="6984518" y="1010303"/>
                  <a:ext cx="205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1" name="Ink 30">
                  <a:extLst>
                    <a:ext uri="{FF2B5EF4-FFF2-40B4-BE49-F238E27FC236}">
                      <a16:creationId xmlns:a16="http://schemas.microsoft.com/office/drawing/2014/main" id="{1FDE568F-70DF-AF36-2E8F-865E6FE1B403}"/>
                    </a:ext>
                  </a:extLst>
                </p14:cNvPr>
                <p14:cNvContentPartPr/>
                <p14:nvPr/>
              </p14:nvContentPartPr>
              <p14:xfrm>
                <a:off x="7033478" y="1080143"/>
                <a:ext cx="66960" cy="170640"/>
              </p14:xfrm>
            </p:contentPart>
          </mc:Choice>
          <mc:Fallback>
            <p:pic>
              <p:nvPicPr>
                <p:cNvPr id="31" name="Ink 30">
                  <a:extLst>
                    <a:ext uri="{FF2B5EF4-FFF2-40B4-BE49-F238E27FC236}">
                      <a16:creationId xmlns:a16="http://schemas.microsoft.com/office/drawing/2014/main" id="{1FDE568F-70DF-AF36-2E8F-865E6FE1B403}"/>
                    </a:ext>
                  </a:extLst>
                </p:cNvPr>
                <p:cNvPicPr/>
                <p:nvPr/>
              </p:nvPicPr>
              <p:blipFill>
                <a:blip r:embed="rId141"/>
                <a:stretch>
                  <a:fillRect/>
                </a:stretch>
              </p:blipFill>
              <p:spPr>
                <a:xfrm>
                  <a:off x="7024478" y="1071503"/>
                  <a:ext cx="846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2" name="Ink 31">
                  <a:extLst>
                    <a:ext uri="{FF2B5EF4-FFF2-40B4-BE49-F238E27FC236}">
                      <a16:creationId xmlns:a16="http://schemas.microsoft.com/office/drawing/2014/main" id="{2D420757-C5FC-99F3-16E0-54658C4F7B7C}"/>
                    </a:ext>
                  </a:extLst>
                </p14:cNvPr>
                <p14:cNvContentPartPr/>
                <p14:nvPr/>
              </p14:nvContentPartPr>
              <p14:xfrm>
                <a:off x="7137878" y="1071863"/>
                <a:ext cx="99720" cy="173520"/>
              </p14:xfrm>
            </p:contentPart>
          </mc:Choice>
          <mc:Fallback>
            <p:pic>
              <p:nvPicPr>
                <p:cNvPr id="32" name="Ink 31">
                  <a:extLst>
                    <a:ext uri="{FF2B5EF4-FFF2-40B4-BE49-F238E27FC236}">
                      <a16:creationId xmlns:a16="http://schemas.microsoft.com/office/drawing/2014/main" id="{2D420757-C5FC-99F3-16E0-54658C4F7B7C}"/>
                    </a:ext>
                  </a:extLst>
                </p:cNvPr>
                <p:cNvPicPr/>
                <p:nvPr/>
              </p:nvPicPr>
              <p:blipFill>
                <a:blip r:embed="rId143"/>
                <a:stretch>
                  <a:fillRect/>
                </a:stretch>
              </p:blipFill>
              <p:spPr>
                <a:xfrm>
                  <a:off x="7129238" y="1063223"/>
                  <a:ext cx="1173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3" name="Ink 32">
                  <a:extLst>
                    <a:ext uri="{FF2B5EF4-FFF2-40B4-BE49-F238E27FC236}">
                      <a16:creationId xmlns:a16="http://schemas.microsoft.com/office/drawing/2014/main" id="{B81EB563-9456-D35F-7DFB-E004C54D0221}"/>
                    </a:ext>
                  </a:extLst>
                </p14:cNvPr>
                <p14:cNvContentPartPr/>
                <p14:nvPr/>
              </p14:nvContentPartPr>
              <p14:xfrm>
                <a:off x="7276118" y="1052783"/>
                <a:ext cx="141120" cy="151920"/>
              </p14:xfrm>
            </p:contentPart>
          </mc:Choice>
          <mc:Fallback>
            <p:pic>
              <p:nvPicPr>
                <p:cNvPr id="33" name="Ink 32">
                  <a:extLst>
                    <a:ext uri="{FF2B5EF4-FFF2-40B4-BE49-F238E27FC236}">
                      <a16:creationId xmlns:a16="http://schemas.microsoft.com/office/drawing/2014/main" id="{B81EB563-9456-D35F-7DFB-E004C54D0221}"/>
                    </a:ext>
                  </a:extLst>
                </p:cNvPr>
                <p:cNvPicPr/>
                <p:nvPr/>
              </p:nvPicPr>
              <p:blipFill>
                <a:blip r:embed="rId145"/>
                <a:stretch>
                  <a:fillRect/>
                </a:stretch>
              </p:blipFill>
              <p:spPr>
                <a:xfrm>
                  <a:off x="7267478" y="1043783"/>
                  <a:ext cx="1587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4" name="Ink 33">
                  <a:extLst>
                    <a:ext uri="{FF2B5EF4-FFF2-40B4-BE49-F238E27FC236}">
                      <a16:creationId xmlns:a16="http://schemas.microsoft.com/office/drawing/2014/main" id="{BA01C176-5CE9-832D-C3DF-5CAA3BF5C04D}"/>
                    </a:ext>
                  </a:extLst>
                </p14:cNvPr>
                <p14:cNvContentPartPr/>
                <p14:nvPr/>
              </p14:nvContentPartPr>
              <p14:xfrm>
                <a:off x="7483118" y="913103"/>
                <a:ext cx="330840" cy="250200"/>
              </p14:xfrm>
            </p:contentPart>
          </mc:Choice>
          <mc:Fallback>
            <p:pic>
              <p:nvPicPr>
                <p:cNvPr id="34" name="Ink 33">
                  <a:extLst>
                    <a:ext uri="{FF2B5EF4-FFF2-40B4-BE49-F238E27FC236}">
                      <a16:creationId xmlns:a16="http://schemas.microsoft.com/office/drawing/2014/main" id="{BA01C176-5CE9-832D-C3DF-5CAA3BF5C04D}"/>
                    </a:ext>
                  </a:extLst>
                </p:cNvPr>
                <p:cNvPicPr/>
                <p:nvPr/>
              </p:nvPicPr>
              <p:blipFill>
                <a:blip r:embed="rId147"/>
                <a:stretch>
                  <a:fillRect/>
                </a:stretch>
              </p:blipFill>
              <p:spPr>
                <a:xfrm>
                  <a:off x="7474478" y="904103"/>
                  <a:ext cx="34848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47" name="Ink 46">
                  <a:extLst>
                    <a:ext uri="{FF2B5EF4-FFF2-40B4-BE49-F238E27FC236}">
                      <a16:creationId xmlns:a16="http://schemas.microsoft.com/office/drawing/2014/main" id="{455B6BFA-A3D7-79F1-92FF-01B75E23A3A8}"/>
                    </a:ext>
                  </a:extLst>
                </p14:cNvPr>
                <p14:cNvContentPartPr/>
                <p14:nvPr/>
              </p14:nvContentPartPr>
              <p14:xfrm>
                <a:off x="6800918" y="1759463"/>
                <a:ext cx="779040" cy="495720"/>
              </p14:xfrm>
            </p:contentPart>
          </mc:Choice>
          <mc:Fallback>
            <p:pic>
              <p:nvPicPr>
                <p:cNvPr id="47" name="Ink 46">
                  <a:extLst>
                    <a:ext uri="{FF2B5EF4-FFF2-40B4-BE49-F238E27FC236}">
                      <a16:creationId xmlns:a16="http://schemas.microsoft.com/office/drawing/2014/main" id="{455B6BFA-A3D7-79F1-92FF-01B75E23A3A8}"/>
                    </a:ext>
                  </a:extLst>
                </p:cNvPr>
                <p:cNvPicPr/>
                <p:nvPr/>
              </p:nvPicPr>
              <p:blipFill>
                <a:blip r:embed="rId149"/>
                <a:stretch>
                  <a:fillRect/>
                </a:stretch>
              </p:blipFill>
              <p:spPr>
                <a:xfrm>
                  <a:off x="6792278" y="1750823"/>
                  <a:ext cx="79668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48" name="Ink 47">
                  <a:extLst>
                    <a:ext uri="{FF2B5EF4-FFF2-40B4-BE49-F238E27FC236}">
                      <a16:creationId xmlns:a16="http://schemas.microsoft.com/office/drawing/2014/main" id="{109EE5DC-E21D-3364-CA85-C8EF6097DA48}"/>
                    </a:ext>
                  </a:extLst>
                </p14:cNvPr>
                <p14:cNvContentPartPr/>
                <p14:nvPr/>
              </p14:nvContentPartPr>
              <p14:xfrm>
                <a:off x="6928718" y="1919663"/>
                <a:ext cx="101520" cy="194400"/>
              </p14:xfrm>
            </p:contentPart>
          </mc:Choice>
          <mc:Fallback>
            <p:pic>
              <p:nvPicPr>
                <p:cNvPr id="48" name="Ink 47">
                  <a:extLst>
                    <a:ext uri="{FF2B5EF4-FFF2-40B4-BE49-F238E27FC236}">
                      <a16:creationId xmlns:a16="http://schemas.microsoft.com/office/drawing/2014/main" id="{109EE5DC-E21D-3364-CA85-C8EF6097DA48}"/>
                    </a:ext>
                  </a:extLst>
                </p:cNvPr>
                <p:cNvPicPr/>
                <p:nvPr/>
              </p:nvPicPr>
              <p:blipFill>
                <a:blip r:embed="rId151"/>
                <a:stretch>
                  <a:fillRect/>
                </a:stretch>
              </p:blipFill>
              <p:spPr>
                <a:xfrm>
                  <a:off x="6920078" y="1911023"/>
                  <a:ext cx="1191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49" name="Ink 48">
                  <a:extLst>
                    <a:ext uri="{FF2B5EF4-FFF2-40B4-BE49-F238E27FC236}">
                      <a16:creationId xmlns:a16="http://schemas.microsoft.com/office/drawing/2014/main" id="{897864B8-C292-8ED5-2138-BDD552F3200C}"/>
                    </a:ext>
                  </a:extLst>
                </p14:cNvPr>
                <p14:cNvContentPartPr/>
                <p14:nvPr/>
              </p14:nvContentPartPr>
              <p14:xfrm>
                <a:off x="7077038" y="1884023"/>
                <a:ext cx="82800" cy="226080"/>
              </p14:xfrm>
            </p:contentPart>
          </mc:Choice>
          <mc:Fallback>
            <p:pic>
              <p:nvPicPr>
                <p:cNvPr id="49" name="Ink 48">
                  <a:extLst>
                    <a:ext uri="{FF2B5EF4-FFF2-40B4-BE49-F238E27FC236}">
                      <a16:creationId xmlns:a16="http://schemas.microsoft.com/office/drawing/2014/main" id="{897864B8-C292-8ED5-2138-BDD552F3200C}"/>
                    </a:ext>
                  </a:extLst>
                </p:cNvPr>
                <p:cNvPicPr/>
                <p:nvPr/>
              </p:nvPicPr>
              <p:blipFill>
                <a:blip r:embed="rId153"/>
                <a:stretch>
                  <a:fillRect/>
                </a:stretch>
              </p:blipFill>
              <p:spPr>
                <a:xfrm>
                  <a:off x="7068038" y="1875023"/>
                  <a:ext cx="1004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0" name="Ink 49">
                  <a:extLst>
                    <a:ext uri="{FF2B5EF4-FFF2-40B4-BE49-F238E27FC236}">
                      <a16:creationId xmlns:a16="http://schemas.microsoft.com/office/drawing/2014/main" id="{A8D64979-4586-2452-1018-5555CEB8016D}"/>
                    </a:ext>
                  </a:extLst>
                </p14:cNvPr>
                <p14:cNvContentPartPr/>
                <p14:nvPr/>
              </p14:nvContentPartPr>
              <p14:xfrm>
                <a:off x="7239398" y="1890143"/>
                <a:ext cx="97200" cy="198000"/>
              </p14:xfrm>
            </p:contentPart>
          </mc:Choice>
          <mc:Fallback>
            <p:pic>
              <p:nvPicPr>
                <p:cNvPr id="50" name="Ink 49">
                  <a:extLst>
                    <a:ext uri="{FF2B5EF4-FFF2-40B4-BE49-F238E27FC236}">
                      <a16:creationId xmlns:a16="http://schemas.microsoft.com/office/drawing/2014/main" id="{A8D64979-4586-2452-1018-5555CEB8016D}"/>
                    </a:ext>
                  </a:extLst>
                </p:cNvPr>
                <p:cNvPicPr/>
                <p:nvPr/>
              </p:nvPicPr>
              <p:blipFill>
                <a:blip r:embed="rId155"/>
                <a:stretch>
                  <a:fillRect/>
                </a:stretch>
              </p:blipFill>
              <p:spPr>
                <a:xfrm>
                  <a:off x="7230398" y="1881503"/>
                  <a:ext cx="1148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1" name="Ink 50">
                  <a:extLst>
                    <a:ext uri="{FF2B5EF4-FFF2-40B4-BE49-F238E27FC236}">
                      <a16:creationId xmlns:a16="http://schemas.microsoft.com/office/drawing/2014/main" id="{8F03E3B3-5080-1030-8E32-61FFFDF409D9}"/>
                    </a:ext>
                  </a:extLst>
                </p14:cNvPr>
                <p14:cNvContentPartPr/>
                <p14:nvPr/>
              </p14:nvContentPartPr>
              <p14:xfrm>
                <a:off x="7567718" y="2035223"/>
                <a:ext cx="1153080" cy="37080"/>
              </p14:xfrm>
            </p:contentPart>
          </mc:Choice>
          <mc:Fallback>
            <p:pic>
              <p:nvPicPr>
                <p:cNvPr id="51" name="Ink 50">
                  <a:extLst>
                    <a:ext uri="{FF2B5EF4-FFF2-40B4-BE49-F238E27FC236}">
                      <a16:creationId xmlns:a16="http://schemas.microsoft.com/office/drawing/2014/main" id="{8F03E3B3-5080-1030-8E32-61FFFDF409D9}"/>
                    </a:ext>
                  </a:extLst>
                </p:cNvPr>
                <p:cNvPicPr/>
                <p:nvPr/>
              </p:nvPicPr>
              <p:blipFill>
                <a:blip r:embed="rId157"/>
                <a:stretch>
                  <a:fillRect/>
                </a:stretch>
              </p:blipFill>
              <p:spPr>
                <a:xfrm>
                  <a:off x="7558718" y="2026223"/>
                  <a:ext cx="11707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9" name="Ink 128">
                  <a:extLst>
                    <a:ext uri="{FF2B5EF4-FFF2-40B4-BE49-F238E27FC236}">
                      <a16:creationId xmlns:a16="http://schemas.microsoft.com/office/drawing/2014/main" id="{53DBE736-17AC-F9F3-101F-8B64C2E2AF1C}"/>
                    </a:ext>
                  </a:extLst>
                </p14:cNvPr>
                <p14:cNvContentPartPr/>
                <p14:nvPr/>
              </p14:nvContentPartPr>
              <p14:xfrm>
                <a:off x="9851558" y="4126823"/>
                <a:ext cx="13320" cy="432720"/>
              </p14:xfrm>
            </p:contentPart>
          </mc:Choice>
          <mc:Fallback>
            <p:pic>
              <p:nvPicPr>
                <p:cNvPr id="129" name="Ink 128">
                  <a:extLst>
                    <a:ext uri="{FF2B5EF4-FFF2-40B4-BE49-F238E27FC236}">
                      <a16:creationId xmlns:a16="http://schemas.microsoft.com/office/drawing/2014/main" id="{53DBE736-17AC-F9F3-101F-8B64C2E2AF1C}"/>
                    </a:ext>
                  </a:extLst>
                </p:cNvPr>
                <p:cNvPicPr/>
                <p:nvPr/>
              </p:nvPicPr>
              <p:blipFill>
                <a:blip r:embed="rId159"/>
                <a:stretch>
                  <a:fillRect/>
                </a:stretch>
              </p:blipFill>
              <p:spPr>
                <a:xfrm>
                  <a:off x="9842558" y="4118183"/>
                  <a:ext cx="3096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0" name="Ink 129">
                  <a:extLst>
                    <a:ext uri="{FF2B5EF4-FFF2-40B4-BE49-F238E27FC236}">
                      <a16:creationId xmlns:a16="http://schemas.microsoft.com/office/drawing/2014/main" id="{EDC26053-7170-1B09-DE72-F043BC0B7A0D}"/>
                    </a:ext>
                  </a:extLst>
                </p14:cNvPr>
                <p14:cNvContentPartPr/>
                <p14:nvPr/>
              </p14:nvContentPartPr>
              <p14:xfrm>
                <a:off x="9814478" y="4013783"/>
                <a:ext cx="120600" cy="125640"/>
              </p14:xfrm>
            </p:contentPart>
          </mc:Choice>
          <mc:Fallback>
            <p:pic>
              <p:nvPicPr>
                <p:cNvPr id="130" name="Ink 129">
                  <a:extLst>
                    <a:ext uri="{FF2B5EF4-FFF2-40B4-BE49-F238E27FC236}">
                      <a16:creationId xmlns:a16="http://schemas.microsoft.com/office/drawing/2014/main" id="{EDC26053-7170-1B09-DE72-F043BC0B7A0D}"/>
                    </a:ext>
                  </a:extLst>
                </p:cNvPr>
                <p:cNvPicPr/>
                <p:nvPr/>
              </p:nvPicPr>
              <p:blipFill>
                <a:blip r:embed="rId161"/>
                <a:stretch>
                  <a:fillRect/>
                </a:stretch>
              </p:blipFill>
              <p:spPr>
                <a:xfrm>
                  <a:off x="9805838" y="4005143"/>
                  <a:ext cx="1382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1" name="Ink 130">
                  <a:extLst>
                    <a:ext uri="{FF2B5EF4-FFF2-40B4-BE49-F238E27FC236}">
                      <a16:creationId xmlns:a16="http://schemas.microsoft.com/office/drawing/2014/main" id="{C91F3E92-E739-3847-C788-CB6E4A054C28}"/>
                    </a:ext>
                  </a:extLst>
                </p14:cNvPr>
                <p14:cNvContentPartPr/>
                <p14:nvPr/>
              </p14:nvContentPartPr>
              <p14:xfrm>
                <a:off x="9882878" y="3532103"/>
                <a:ext cx="6840" cy="444600"/>
              </p14:xfrm>
            </p:contentPart>
          </mc:Choice>
          <mc:Fallback>
            <p:pic>
              <p:nvPicPr>
                <p:cNvPr id="131" name="Ink 130">
                  <a:extLst>
                    <a:ext uri="{FF2B5EF4-FFF2-40B4-BE49-F238E27FC236}">
                      <a16:creationId xmlns:a16="http://schemas.microsoft.com/office/drawing/2014/main" id="{C91F3E92-E739-3847-C788-CB6E4A054C28}"/>
                    </a:ext>
                  </a:extLst>
                </p:cNvPr>
                <p:cNvPicPr/>
                <p:nvPr/>
              </p:nvPicPr>
              <p:blipFill>
                <a:blip r:embed="rId163"/>
                <a:stretch>
                  <a:fillRect/>
                </a:stretch>
              </p:blipFill>
              <p:spPr>
                <a:xfrm>
                  <a:off x="9873878" y="3523463"/>
                  <a:ext cx="2448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8" name="Ink 137">
                  <a:extLst>
                    <a:ext uri="{FF2B5EF4-FFF2-40B4-BE49-F238E27FC236}">
                      <a16:creationId xmlns:a16="http://schemas.microsoft.com/office/drawing/2014/main" id="{6B996D3C-68E8-F6E1-746A-E162BD227CD4}"/>
                    </a:ext>
                  </a:extLst>
                </p14:cNvPr>
                <p14:cNvContentPartPr/>
                <p14:nvPr/>
              </p14:nvContentPartPr>
              <p14:xfrm>
                <a:off x="5099198" y="3593303"/>
                <a:ext cx="933840" cy="515880"/>
              </p14:xfrm>
            </p:contentPart>
          </mc:Choice>
          <mc:Fallback>
            <p:pic>
              <p:nvPicPr>
                <p:cNvPr id="138" name="Ink 137">
                  <a:extLst>
                    <a:ext uri="{FF2B5EF4-FFF2-40B4-BE49-F238E27FC236}">
                      <a16:creationId xmlns:a16="http://schemas.microsoft.com/office/drawing/2014/main" id="{6B996D3C-68E8-F6E1-746A-E162BD227CD4}"/>
                    </a:ext>
                  </a:extLst>
                </p:cNvPr>
                <p:cNvPicPr/>
                <p:nvPr/>
              </p:nvPicPr>
              <p:blipFill>
                <a:blip r:embed="rId165"/>
                <a:stretch>
                  <a:fillRect/>
                </a:stretch>
              </p:blipFill>
              <p:spPr>
                <a:xfrm>
                  <a:off x="5090198" y="3584663"/>
                  <a:ext cx="951480" cy="5335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9" name="Ink 138">
                  <a:extLst>
                    <a:ext uri="{FF2B5EF4-FFF2-40B4-BE49-F238E27FC236}">
                      <a16:creationId xmlns:a16="http://schemas.microsoft.com/office/drawing/2014/main" id="{4C94A46F-0673-8C6C-68D6-F9758AFE734B}"/>
                    </a:ext>
                  </a:extLst>
                </p14:cNvPr>
                <p14:cNvContentPartPr/>
                <p14:nvPr/>
              </p14:nvContentPartPr>
              <p14:xfrm>
                <a:off x="5197838" y="3519143"/>
                <a:ext cx="1136160" cy="565920"/>
              </p14:xfrm>
            </p:contentPart>
          </mc:Choice>
          <mc:Fallback>
            <p:pic>
              <p:nvPicPr>
                <p:cNvPr id="139" name="Ink 138">
                  <a:extLst>
                    <a:ext uri="{FF2B5EF4-FFF2-40B4-BE49-F238E27FC236}">
                      <a16:creationId xmlns:a16="http://schemas.microsoft.com/office/drawing/2014/main" id="{4C94A46F-0673-8C6C-68D6-F9758AFE734B}"/>
                    </a:ext>
                  </a:extLst>
                </p:cNvPr>
                <p:cNvPicPr/>
                <p:nvPr/>
              </p:nvPicPr>
              <p:blipFill>
                <a:blip r:embed="rId167"/>
                <a:stretch>
                  <a:fillRect/>
                </a:stretch>
              </p:blipFill>
              <p:spPr>
                <a:xfrm>
                  <a:off x="5189198" y="3510503"/>
                  <a:ext cx="115380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40" name="Ink 139">
                  <a:extLst>
                    <a:ext uri="{FF2B5EF4-FFF2-40B4-BE49-F238E27FC236}">
                      <a16:creationId xmlns:a16="http://schemas.microsoft.com/office/drawing/2014/main" id="{94B5EFA8-0099-E056-7183-2FFDA8E1EEEC}"/>
                    </a:ext>
                  </a:extLst>
                </p14:cNvPr>
                <p14:cNvContentPartPr/>
                <p14:nvPr/>
              </p14:nvContentPartPr>
              <p14:xfrm>
                <a:off x="5427158" y="3667463"/>
                <a:ext cx="257040" cy="294480"/>
              </p14:xfrm>
            </p:contentPart>
          </mc:Choice>
          <mc:Fallback>
            <p:pic>
              <p:nvPicPr>
                <p:cNvPr id="140" name="Ink 139">
                  <a:extLst>
                    <a:ext uri="{FF2B5EF4-FFF2-40B4-BE49-F238E27FC236}">
                      <a16:creationId xmlns:a16="http://schemas.microsoft.com/office/drawing/2014/main" id="{94B5EFA8-0099-E056-7183-2FFDA8E1EEEC}"/>
                    </a:ext>
                  </a:extLst>
                </p:cNvPr>
                <p:cNvPicPr/>
                <p:nvPr/>
              </p:nvPicPr>
              <p:blipFill>
                <a:blip r:embed="rId169"/>
                <a:stretch>
                  <a:fillRect/>
                </a:stretch>
              </p:blipFill>
              <p:spPr>
                <a:xfrm>
                  <a:off x="5418158" y="3658823"/>
                  <a:ext cx="2746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41" name="Ink 140">
                  <a:extLst>
                    <a:ext uri="{FF2B5EF4-FFF2-40B4-BE49-F238E27FC236}">
                      <a16:creationId xmlns:a16="http://schemas.microsoft.com/office/drawing/2014/main" id="{F677B5EC-86F4-AE0F-9C43-3227CB23A841}"/>
                    </a:ext>
                  </a:extLst>
                </p14:cNvPr>
                <p14:cNvContentPartPr/>
                <p14:nvPr/>
              </p14:nvContentPartPr>
              <p14:xfrm>
                <a:off x="5560358" y="3662423"/>
                <a:ext cx="408240" cy="256320"/>
              </p14:xfrm>
            </p:contentPart>
          </mc:Choice>
          <mc:Fallback>
            <p:pic>
              <p:nvPicPr>
                <p:cNvPr id="141" name="Ink 140">
                  <a:extLst>
                    <a:ext uri="{FF2B5EF4-FFF2-40B4-BE49-F238E27FC236}">
                      <a16:creationId xmlns:a16="http://schemas.microsoft.com/office/drawing/2014/main" id="{F677B5EC-86F4-AE0F-9C43-3227CB23A841}"/>
                    </a:ext>
                  </a:extLst>
                </p:cNvPr>
                <p:cNvPicPr/>
                <p:nvPr/>
              </p:nvPicPr>
              <p:blipFill>
                <a:blip r:embed="rId171"/>
                <a:stretch>
                  <a:fillRect/>
                </a:stretch>
              </p:blipFill>
              <p:spPr>
                <a:xfrm>
                  <a:off x="5551358" y="3653423"/>
                  <a:ext cx="4258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2" name="Ink 141">
                  <a:extLst>
                    <a:ext uri="{FF2B5EF4-FFF2-40B4-BE49-F238E27FC236}">
                      <a16:creationId xmlns:a16="http://schemas.microsoft.com/office/drawing/2014/main" id="{CF3DA1D2-FC5D-F788-7B18-FC8925E95327}"/>
                    </a:ext>
                  </a:extLst>
                </p14:cNvPr>
                <p14:cNvContentPartPr/>
                <p14:nvPr/>
              </p14:nvContentPartPr>
              <p14:xfrm>
                <a:off x="5918198" y="3640823"/>
                <a:ext cx="180000" cy="290880"/>
              </p14:xfrm>
            </p:contentPart>
          </mc:Choice>
          <mc:Fallback>
            <p:pic>
              <p:nvPicPr>
                <p:cNvPr id="142" name="Ink 141">
                  <a:extLst>
                    <a:ext uri="{FF2B5EF4-FFF2-40B4-BE49-F238E27FC236}">
                      <a16:creationId xmlns:a16="http://schemas.microsoft.com/office/drawing/2014/main" id="{CF3DA1D2-FC5D-F788-7B18-FC8925E95327}"/>
                    </a:ext>
                  </a:extLst>
                </p:cNvPr>
                <p:cNvPicPr/>
                <p:nvPr/>
              </p:nvPicPr>
              <p:blipFill>
                <a:blip r:embed="rId173"/>
                <a:stretch>
                  <a:fillRect/>
                </a:stretch>
              </p:blipFill>
              <p:spPr>
                <a:xfrm>
                  <a:off x="5909558" y="3632183"/>
                  <a:ext cx="1976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4" name="Ink 143">
                  <a:extLst>
                    <a:ext uri="{FF2B5EF4-FFF2-40B4-BE49-F238E27FC236}">
                      <a16:creationId xmlns:a16="http://schemas.microsoft.com/office/drawing/2014/main" id="{EBBDA6D6-BDF5-4F3F-8338-A8A619316DF1}"/>
                    </a:ext>
                  </a:extLst>
                </p14:cNvPr>
                <p14:cNvContentPartPr/>
                <p14:nvPr/>
              </p14:nvContentPartPr>
              <p14:xfrm>
                <a:off x="6180278" y="3124943"/>
                <a:ext cx="139320" cy="380160"/>
              </p14:xfrm>
            </p:contentPart>
          </mc:Choice>
          <mc:Fallback>
            <p:pic>
              <p:nvPicPr>
                <p:cNvPr id="144" name="Ink 143">
                  <a:extLst>
                    <a:ext uri="{FF2B5EF4-FFF2-40B4-BE49-F238E27FC236}">
                      <a16:creationId xmlns:a16="http://schemas.microsoft.com/office/drawing/2014/main" id="{EBBDA6D6-BDF5-4F3F-8338-A8A619316DF1}"/>
                    </a:ext>
                  </a:extLst>
                </p:cNvPr>
                <p:cNvPicPr/>
                <p:nvPr/>
              </p:nvPicPr>
              <p:blipFill>
                <a:blip r:embed="rId175"/>
                <a:stretch>
                  <a:fillRect/>
                </a:stretch>
              </p:blipFill>
              <p:spPr>
                <a:xfrm>
                  <a:off x="6171278" y="3116303"/>
                  <a:ext cx="15696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45" name="Ink 144">
                  <a:extLst>
                    <a:ext uri="{FF2B5EF4-FFF2-40B4-BE49-F238E27FC236}">
                      <a16:creationId xmlns:a16="http://schemas.microsoft.com/office/drawing/2014/main" id="{4740A5EF-D7AF-71BA-3585-450C1330FD52}"/>
                    </a:ext>
                  </a:extLst>
                </p14:cNvPr>
                <p14:cNvContentPartPr/>
                <p14:nvPr/>
              </p14:nvContentPartPr>
              <p14:xfrm>
                <a:off x="6144998" y="3484223"/>
                <a:ext cx="140760" cy="115560"/>
              </p14:xfrm>
            </p:contentPart>
          </mc:Choice>
          <mc:Fallback>
            <p:pic>
              <p:nvPicPr>
                <p:cNvPr id="145" name="Ink 144">
                  <a:extLst>
                    <a:ext uri="{FF2B5EF4-FFF2-40B4-BE49-F238E27FC236}">
                      <a16:creationId xmlns:a16="http://schemas.microsoft.com/office/drawing/2014/main" id="{4740A5EF-D7AF-71BA-3585-450C1330FD52}"/>
                    </a:ext>
                  </a:extLst>
                </p:cNvPr>
                <p:cNvPicPr/>
                <p:nvPr/>
              </p:nvPicPr>
              <p:blipFill>
                <a:blip r:embed="rId177"/>
                <a:stretch>
                  <a:fillRect/>
                </a:stretch>
              </p:blipFill>
              <p:spPr>
                <a:xfrm>
                  <a:off x="6136358" y="3475223"/>
                  <a:ext cx="1584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46" name="Ink 145">
                  <a:extLst>
                    <a:ext uri="{FF2B5EF4-FFF2-40B4-BE49-F238E27FC236}">
                      <a16:creationId xmlns:a16="http://schemas.microsoft.com/office/drawing/2014/main" id="{DAB919D8-C0B9-9C60-798D-D5D4CAF938BE}"/>
                    </a:ext>
                  </a:extLst>
                </p14:cNvPr>
                <p14:cNvContentPartPr/>
                <p14:nvPr/>
              </p14:nvContentPartPr>
              <p14:xfrm>
                <a:off x="6275318" y="3499343"/>
                <a:ext cx="447840" cy="259920"/>
              </p14:xfrm>
            </p:contentPart>
          </mc:Choice>
          <mc:Fallback>
            <p:pic>
              <p:nvPicPr>
                <p:cNvPr id="146" name="Ink 145">
                  <a:extLst>
                    <a:ext uri="{FF2B5EF4-FFF2-40B4-BE49-F238E27FC236}">
                      <a16:creationId xmlns:a16="http://schemas.microsoft.com/office/drawing/2014/main" id="{DAB919D8-C0B9-9C60-798D-D5D4CAF938BE}"/>
                    </a:ext>
                  </a:extLst>
                </p:cNvPr>
                <p:cNvPicPr/>
                <p:nvPr/>
              </p:nvPicPr>
              <p:blipFill>
                <a:blip r:embed="rId179"/>
                <a:stretch>
                  <a:fillRect/>
                </a:stretch>
              </p:blipFill>
              <p:spPr>
                <a:xfrm>
                  <a:off x="6266678" y="3490343"/>
                  <a:ext cx="46548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47" name="Ink 146">
                  <a:extLst>
                    <a:ext uri="{FF2B5EF4-FFF2-40B4-BE49-F238E27FC236}">
                      <a16:creationId xmlns:a16="http://schemas.microsoft.com/office/drawing/2014/main" id="{799AF563-2DE9-70B0-B3CD-9606A3D2EB74}"/>
                    </a:ext>
                  </a:extLst>
                </p14:cNvPr>
                <p14:cNvContentPartPr/>
                <p14:nvPr/>
              </p14:nvContentPartPr>
              <p14:xfrm>
                <a:off x="6701198" y="3361463"/>
                <a:ext cx="651960" cy="333000"/>
              </p14:xfrm>
            </p:contentPart>
          </mc:Choice>
          <mc:Fallback>
            <p:pic>
              <p:nvPicPr>
                <p:cNvPr id="147" name="Ink 146">
                  <a:extLst>
                    <a:ext uri="{FF2B5EF4-FFF2-40B4-BE49-F238E27FC236}">
                      <a16:creationId xmlns:a16="http://schemas.microsoft.com/office/drawing/2014/main" id="{799AF563-2DE9-70B0-B3CD-9606A3D2EB74}"/>
                    </a:ext>
                  </a:extLst>
                </p:cNvPr>
                <p:cNvPicPr/>
                <p:nvPr/>
              </p:nvPicPr>
              <p:blipFill>
                <a:blip r:embed="rId181"/>
                <a:stretch>
                  <a:fillRect/>
                </a:stretch>
              </p:blipFill>
              <p:spPr>
                <a:xfrm>
                  <a:off x="6692558" y="3352823"/>
                  <a:ext cx="66960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48" name="Ink 147">
                  <a:extLst>
                    <a:ext uri="{FF2B5EF4-FFF2-40B4-BE49-F238E27FC236}">
                      <a16:creationId xmlns:a16="http://schemas.microsoft.com/office/drawing/2014/main" id="{5DF82F76-1353-7139-A98D-DC14E517C3F7}"/>
                    </a:ext>
                  </a:extLst>
                </p14:cNvPr>
                <p14:cNvContentPartPr/>
                <p14:nvPr/>
              </p14:nvContentPartPr>
              <p14:xfrm>
                <a:off x="6801638" y="3456503"/>
                <a:ext cx="163800" cy="155520"/>
              </p14:xfrm>
            </p:contentPart>
          </mc:Choice>
          <mc:Fallback>
            <p:pic>
              <p:nvPicPr>
                <p:cNvPr id="148" name="Ink 147">
                  <a:extLst>
                    <a:ext uri="{FF2B5EF4-FFF2-40B4-BE49-F238E27FC236}">
                      <a16:creationId xmlns:a16="http://schemas.microsoft.com/office/drawing/2014/main" id="{5DF82F76-1353-7139-A98D-DC14E517C3F7}"/>
                    </a:ext>
                  </a:extLst>
                </p:cNvPr>
                <p:cNvPicPr/>
                <p:nvPr/>
              </p:nvPicPr>
              <p:blipFill>
                <a:blip r:embed="rId183"/>
                <a:stretch>
                  <a:fillRect/>
                </a:stretch>
              </p:blipFill>
              <p:spPr>
                <a:xfrm>
                  <a:off x="6792638" y="3447863"/>
                  <a:ext cx="1814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49" name="Ink 148">
                  <a:extLst>
                    <a:ext uri="{FF2B5EF4-FFF2-40B4-BE49-F238E27FC236}">
                      <a16:creationId xmlns:a16="http://schemas.microsoft.com/office/drawing/2014/main" id="{BDB1F4B9-C924-F4EF-C78B-13B11F10AE28}"/>
                    </a:ext>
                  </a:extLst>
                </p14:cNvPr>
                <p14:cNvContentPartPr/>
                <p14:nvPr/>
              </p14:nvContentPartPr>
              <p14:xfrm>
                <a:off x="7022678" y="3438503"/>
                <a:ext cx="90000" cy="160920"/>
              </p14:xfrm>
            </p:contentPart>
          </mc:Choice>
          <mc:Fallback>
            <p:pic>
              <p:nvPicPr>
                <p:cNvPr id="149" name="Ink 148">
                  <a:extLst>
                    <a:ext uri="{FF2B5EF4-FFF2-40B4-BE49-F238E27FC236}">
                      <a16:creationId xmlns:a16="http://schemas.microsoft.com/office/drawing/2014/main" id="{BDB1F4B9-C924-F4EF-C78B-13B11F10AE28}"/>
                    </a:ext>
                  </a:extLst>
                </p:cNvPr>
                <p:cNvPicPr/>
                <p:nvPr/>
              </p:nvPicPr>
              <p:blipFill>
                <a:blip r:embed="rId185"/>
                <a:stretch>
                  <a:fillRect/>
                </a:stretch>
              </p:blipFill>
              <p:spPr>
                <a:xfrm>
                  <a:off x="7013678" y="3429503"/>
                  <a:ext cx="1076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50" name="Ink 149">
                  <a:extLst>
                    <a:ext uri="{FF2B5EF4-FFF2-40B4-BE49-F238E27FC236}">
                      <a16:creationId xmlns:a16="http://schemas.microsoft.com/office/drawing/2014/main" id="{53C09BEE-1737-87D8-A3B0-6ECBF8B43911}"/>
                    </a:ext>
                  </a:extLst>
                </p14:cNvPr>
                <p14:cNvContentPartPr/>
                <p14:nvPr/>
              </p14:nvContentPartPr>
              <p14:xfrm>
                <a:off x="7127438" y="3403943"/>
                <a:ext cx="158760" cy="183240"/>
              </p14:xfrm>
            </p:contentPart>
          </mc:Choice>
          <mc:Fallback>
            <p:pic>
              <p:nvPicPr>
                <p:cNvPr id="150" name="Ink 149">
                  <a:extLst>
                    <a:ext uri="{FF2B5EF4-FFF2-40B4-BE49-F238E27FC236}">
                      <a16:creationId xmlns:a16="http://schemas.microsoft.com/office/drawing/2014/main" id="{53C09BEE-1737-87D8-A3B0-6ECBF8B43911}"/>
                    </a:ext>
                  </a:extLst>
                </p:cNvPr>
                <p:cNvPicPr/>
                <p:nvPr/>
              </p:nvPicPr>
              <p:blipFill>
                <a:blip r:embed="rId187"/>
                <a:stretch>
                  <a:fillRect/>
                </a:stretch>
              </p:blipFill>
              <p:spPr>
                <a:xfrm>
                  <a:off x="7118438" y="3394943"/>
                  <a:ext cx="1764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51" name="Ink 150">
                  <a:extLst>
                    <a:ext uri="{FF2B5EF4-FFF2-40B4-BE49-F238E27FC236}">
                      <a16:creationId xmlns:a16="http://schemas.microsoft.com/office/drawing/2014/main" id="{2F9C2AA0-53A9-726C-43A4-0DE3871C01E5}"/>
                    </a:ext>
                  </a:extLst>
                </p14:cNvPr>
                <p14:cNvContentPartPr/>
                <p14:nvPr/>
              </p14:nvContentPartPr>
              <p14:xfrm>
                <a:off x="7417238" y="3401423"/>
                <a:ext cx="1106640" cy="106200"/>
              </p14:xfrm>
            </p:contentPart>
          </mc:Choice>
          <mc:Fallback>
            <p:pic>
              <p:nvPicPr>
                <p:cNvPr id="151" name="Ink 150">
                  <a:extLst>
                    <a:ext uri="{FF2B5EF4-FFF2-40B4-BE49-F238E27FC236}">
                      <a16:creationId xmlns:a16="http://schemas.microsoft.com/office/drawing/2014/main" id="{2F9C2AA0-53A9-726C-43A4-0DE3871C01E5}"/>
                    </a:ext>
                  </a:extLst>
                </p:cNvPr>
                <p:cNvPicPr/>
                <p:nvPr/>
              </p:nvPicPr>
              <p:blipFill>
                <a:blip r:embed="rId189"/>
                <a:stretch>
                  <a:fillRect/>
                </a:stretch>
              </p:blipFill>
              <p:spPr>
                <a:xfrm>
                  <a:off x="7408238" y="3392783"/>
                  <a:ext cx="11242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53" name="Ink 152">
                  <a:extLst>
                    <a:ext uri="{FF2B5EF4-FFF2-40B4-BE49-F238E27FC236}">
                      <a16:creationId xmlns:a16="http://schemas.microsoft.com/office/drawing/2014/main" id="{68BF48EC-D700-8923-B8AD-2B93CC7061FA}"/>
                    </a:ext>
                  </a:extLst>
                </p14:cNvPr>
                <p14:cNvContentPartPr/>
                <p14:nvPr/>
              </p14:nvContentPartPr>
              <p14:xfrm>
                <a:off x="5399078" y="3189383"/>
                <a:ext cx="162720" cy="380880"/>
              </p14:xfrm>
            </p:contentPart>
          </mc:Choice>
          <mc:Fallback>
            <p:pic>
              <p:nvPicPr>
                <p:cNvPr id="153" name="Ink 152">
                  <a:extLst>
                    <a:ext uri="{FF2B5EF4-FFF2-40B4-BE49-F238E27FC236}">
                      <a16:creationId xmlns:a16="http://schemas.microsoft.com/office/drawing/2014/main" id="{68BF48EC-D700-8923-B8AD-2B93CC7061FA}"/>
                    </a:ext>
                  </a:extLst>
                </p:cNvPr>
                <p:cNvPicPr/>
                <p:nvPr/>
              </p:nvPicPr>
              <p:blipFill>
                <a:blip r:embed="rId191"/>
                <a:stretch>
                  <a:fillRect/>
                </a:stretch>
              </p:blipFill>
              <p:spPr>
                <a:xfrm>
                  <a:off x="5390078" y="3180383"/>
                  <a:ext cx="18036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54" name="Ink 153">
                  <a:extLst>
                    <a:ext uri="{FF2B5EF4-FFF2-40B4-BE49-F238E27FC236}">
                      <a16:creationId xmlns:a16="http://schemas.microsoft.com/office/drawing/2014/main" id="{F970FD01-81BF-BA54-13D9-5395177F6E58}"/>
                    </a:ext>
                  </a:extLst>
                </p14:cNvPr>
                <p14:cNvContentPartPr/>
                <p14:nvPr/>
              </p14:nvContentPartPr>
              <p14:xfrm>
                <a:off x="5292878" y="3650183"/>
                <a:ext cx="96480" cy="112320"/>
              </p14:xfrm>
            </p:contentPart>
          </mc:Choice>
          <mc:Fallback>
            <p:pic>
              <p:nvPicPr>
                <p:cNvPr id="154" name="Ink 153">
                  <a:extLst>
                    <a:ext uri="{FF2B5EF4-FFF2-40B4-BE49-F238E27FC236}">
                      <a16:creationId xmlns:a16="http://schemas.microsoft.com/office/drawing/2014/main" id="{F970FD01-81BF-BA54-13D9-5395177F6E58}"/>
                    </a:ext>
                  </a:extLst>
                </p:cNvPr>
                <p:cNvPicPr/>
                <p:nvPr/>
              </p:nvPicPr>
              <p:blipFill>
                <a:blip r:embed="rId193"/>
                <a:stretch>
                  <a:fillRect/>
                </a:stretch>
              </p:blipFill>
              <p:spPr>
                <a:xfrm>
                  <a:off x="5283878" y="3641543"/>
                  <a:ext cx="1141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55" name="Ink 154">
                  <a:extLst>
                    <a:ext uri="{FF2B5EF4-FFF2-40B4-BE49-F238E27FC236}">
                      <a16:creationId xmlns:a16="http://schemas.microsoft.com/office/drawing/2014/main" id="{9909D782-0165-5E35-B519-7D5CCD460F41}"/>
                    </a:ext>
                  </a:extLst>
                </p14:cNvPr>
                <p14:cNvContentPartPr/>
                <p14:nvPr/>
              </p14:nvContentPartPr>
              <p14:xfrm>
                <a:off x="5394398" y="3641183"/>
                <a:ext cx="124560" cy="131760"/>
              </p14:xfrm>
            </p:contentPart>
          </mc:Choice>
          <mc:Fallback>
            <p:pic>
              <p:nvPicPr>
                <p:cNvPr id="155" name="Ink 154">
                  <a:extLst>
                    <a:ext uri="{FF2B5EF4-FFF2-40B4-BE49-F238E27FC236}">
                      <a16:creationId xmlns:a16="http://schemas.microsoft.com/office/drawing/2014/main" id="{9909D782-0165-5E35-B519-7D5CCD460F41}"/>
                    </a:ext>
                  </a:extLst>
                </p:cNvPr>
                <p:cNvPicPr/>
                <p:nvPr/>
              </p:nvPicPr>
              <p:blipFill>
                <a:blip r:embed="rId195"/>
                <a:stretch>
                  <a:fillRect/>
                </a:stretch>
              </p:blipFill>
              <p:spPr>
                <a:xfrm>
                  <a:off x="5385398" y="3632543"/>
                  <a:ext cx="1422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6" name="Ink 155">
                  <a:extLst>
                    <a:ext uri="{FF2B5EF4-FFF2-40B4-BE49-F238E27FC236}">
                      <a16:creationId xmlns:a16="http://schemas.microsoft.com/office/drawing/2014/main" id="{0B1FAA9B-1446-05D7-39D3-232F674A1A08}"/>
                    </a:ext>
                  </a:extLst>
                </p14:cNvPr>
                <p14:cNvContentPartPr/>
                <p14:nvPr/>
              </p14:nvContentPartPr>
              <p14:xfrm>
                <a:off x="5235638" y="3546143"/>
                <a:ext cx="452880" cy="311760"/>
              </p14:xfrm>
            </p:contentPart>
          </mc:Choice>
          <mc:Fallback>
            <p:pic>
              <p:nvPicPr>
                <p:cNvPr id="156" name="Ink 155">
                  <a:extLst>
                    <a:ext uri="{FF2B5EF4-FFF2-40B4-BE49-F238E27FC236}">
                      <a16:creationId xmlns:a16="http://schemas.microsoft.com/office/drawing/2014/main" id="{0B1FAA9B-1446-05D7-39D3-232F674A1A08}"/>
                    </a:ext>
                  </a:extLst>
                </p:cNvPr>
                <p:cNvPicPr/>
                <p:nvPr/>
              </p:nvPicPr>
              <p:blipFill>
                <a:blip r:embed="rId197"/>
                <a:stretch>
                  <a:fillRect/>
                </a:stretch>
              </p:blipFill>
              <p:spPr>
                <a:xfrm>
                  <a:off x="5226638" y="3537503"/>
                  <a:ext cx="47052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8" name="Ink 157">
                  <a:extLst>
                    <a:ext uri="{FF2B5EF4-FFF2-40B4-BE49-F238E27FC236}">
                      <a16:creationId xmlns:a16="http://schemas.microsoft.com/office/drawing/2014/main" id="{7E6E09DD-A8BB-B0C7-7836-1338054DB870}"/>
                    </a:ext>
                  </a:extLst>
                </p14:cNvPr>
                <p14:cNvContentPartPr/>
                <p14:nvPr/>
              </p14:nvContentPartPr>
              <p14:xfrm>
                <a:off x="3181118" y="3820463"/>
                <a:ext cx="1973520" cy="865800"/>
              </p14:xfrm>
            </p:contentPart>
          </mc:Choice>
          <mc:Fallback>
            <p:pic>
              <p:nvPicPr>
                <p:cNvPr id="158" name="Ink 157">
                  <a:extLst>
                    <a:ext uri="{FF2B5EF4-FFF2-40B4-BE49-F238E27FC236}">
                      <a16:creationId xmlns:a16="http://schemas.microsoft.com/office/drawing/2014/main" id="{7E6E09DD-A8BB-B0C7-7836-1338054DB870}"/>
                    </a:ext>
                  </a:extLst>
                </p:cNvPr>
                <p:cNvPicPr/>
                <p:nvPr/>
              </p:nvPicPr>
              <p:blipFill>
                <a:blip r:embed="rId199"/>
                <a:stretch>
                  <a:fillRect/>
                </a:stretch>
              </p:blipFill>
              <p:spPr>
                <a:xfrm>
                  <a:off x="3172118" y="3811463"/>
                  <a:ext cx="1991160" cy="883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62" name="Ink 161">
                  <a:extLst>
                    <a:ext uri="{FF2B5EF4-FFF2-40B4-BE49-F238E27FC236}">
                      <a16:creationId xmlns:a16="http://schemas.microsoft.com/office/drawing/2014/main" id="{ECC0AECB-9B27-262D-C744-85EA8BB06504}"/>
                    </a:ext>
                  </a:extLst>
                </p14:cNvPr>
                <p14:cNvContentPartPr/>
                <p14:nvPr/>
              </p14:nvContentPartPr>
              <p14:xfrm>
                <a:off x="4597358" y="3522383"/>
                <a:ext cx="257400" cy="199440"/>
              </p14:xfrm>
            </p:contentPart>
          </mc:Choice>
          <mc:Fallback>
            <p:pic>
              <p:nvPicPr>
                <p:cNvPr id="162" name="Ink 161">
                  <a:extLst>
                    <a:ext uri="{FF2B5EF4-FFF2-40B4-BE49-F238E27FC236}">
                      <a16:creationId xmlns:a16="http://schemas.microsoft.com/office/drawing/2014/main" id="{ECC0AECB-9B27-262D-C744-85EA8BB06504}"/>
                    </a:ext>
                  </a:extLst>
                </p:cNvPr>
                <p:cNvPicPr/>
                <p:nvPr/>
              </p:nvPicPr>
              <p:blipFill>
                <a:blip r:embed="rId201"/>
                <a:stretch>
                  <a:fillRect/>
                </a:stretch>
              </p:blipFill>
              <p:spPr>
                <a:xfrm>
                  <a:off x="4588358" y="3513743"/>
                  <a:ext cx="2750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63" name="Ink 162">
                  <a:extLst>
                    <a:ext uri="{FF2B5EF4-FFF2-40B4-BE49-F238E27FC236}">
                      <a16:creationId xmlns:a16="http://schemas.microsoft.com/office/drawing/2014/main" id="{356F0D18-2756-B909-58B1-1A8191BAC8C8}"/>
                    </a:ext>
                  </a:extLst>
                </p14:cNvPr>
                <p14:cNvContentPartPr/>
                <p14:nvPr/>
              </p14:nvContentPartPr>
              <p14:xfrm>
                <a:off x="4524998" y="3440663"/>
                <a:ext cx="491040" cy="365400"/>
              </p14:xfrm>
            </p:contentPart>
          </mc:Choice>
          <mc:Fallback>
            <p:pic>
              <p:nvPicPr>
                <p:cNvPr id="163" name="Ink 162">
                  <a:extLst>
                    <a:ext uri="{FF2B5EF4-FFF2-40B4-BE49-F238E27FC236}">
                      <a16:creationId xmlns:a16="http://schemas.microsoft.com/office/drawing/2014/main" id="{356F0D18-2756-B909-58B1-1A8191BAC8C8}"/>
                    </a:ext>
                  </a:extLst>
                </p:cNvPr>
                <p:cNvPicPr/>
                <p:nvPr/>
              </p:nvPicPr>
              <p:blipFill>
                <a:blip r:embed="rId203"/>
                <a:stretch>
                  <a:fillRect/>
                </a:stretch>
              </p:blipFill>
              <p:spPr>
                <a:xfrm>
                  <a:off x="4515998" y="3432023"/>
                  <a:ext cx="50868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 name="Ink 16">
                  <a:extLst>
                    <a:ext uri="{FF2B5EF4-FFF2-40B4-BE49-F238E27FC236}">
                      <a16:creationId xmlns:a16="http://schemas.microsoft.com/office/drawing/2014/main" id="{3D15D4EF-C729-1040-07C6-6302EB45773D}"/>
                    </a:ext>
                  </a:extLst>
                </p14:cNvPr>
                <p14:cNvContentPartPr/>
                <p14:nvPr/>
              </p14:nvContentPartPr>
              <p14:xfrm>
                <a:off x="6865718" y="4440383"/>
                <a:ext cx="55080" cy="380880"/>
              </p14:xfrm>
            </p:contentPart>
          </mc:Choice>
          <mc:Fallback>
            <p:pic>
              <p:nvPicPr>
                <p:cNvPr id="17" name="Ink 16">
                  <a:extLst>
                    <a:ext uri="{FF2B5EF4-FFF2-40B4-BE49-F238E27FC236}">
                      <a16:creationId xmlns:a16="http://schemas.microsoft.com/office/drawing/2014/main" id="{3D15D4EF-C729-1040-07C6-6302EB45773D}"/>
                    </a:ext>
                  </a:extLst>
                </p:cNvPr>
                <p:cNvPicPr/>
                <p:nvPr/>
              </p:nvPicPr>
              <p:blipFill>
                <a:blip r:embed="rId205"/>
                <a:stretch>
                  <a:fillRect/>
                </a:stretch>
              </p:blipFill>
              <p:spPr>
                <a:xfrm>
                  <a:off x="6856718" y="4431383"/>
                  <a:ext cx="7272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8" name="Ink 17">
                  <a:extLst>
                    <a:ext uri="{FF2B5EF4-FFF2-40B4-BE49-F238E27FC236}">
                      <a16:creationId xmlns:a16="http://schemas.microsoft.com/office/drawing/2014/main" id="{6E6BBD2B-CCDC-A3E7-2B3C-466168177BD9}"/>
                    </a:ext>
                  </a:extLst>
                </p14:cNvPr>
                <p14:cNvContentPartPr/>
                <p14:nvPr/>
              </p14:nvContentPartPr>
              <p14:xfrm>
                <a:off x="6852038" y="5091623"/>
                <a:ext cx="12240" cy="64080"/>
              </p14:xfrm>
            </p:contentPart>
          </mc:Choice>
          <mc:Fallback>
            <p:pic>
              <p:nvPicPr>
                <p:cNvPr id="18" name="Ink 17">
                  <a:extLst>
                    <a:ext uri="{FF2B5EF4-FFF2-40B4-BE49-F238E27FC236}">
                      <a16:creationId xmlns:a16="http://schemas.microsoft.com/office/drawing/2014/main" id="{6E6BBD2B-CCDC-A3E7-2B3C-466168177BD9}"/>
                    </a:ext>
                  </a:extLst>
                </p:cNvPr>
                <p:cNvPicPr/>
                <p:nvPr/>
              </p:nvPicPr>
              <p:blipFill>
                <a:blip r:embed="rId207"/>
                <a:stretch>
                  <a:fillRect/>
                </a:stretch>
              </p:blipFill>
              <p:spPr>
                <a:xfrm>
                  <a:off x="6843038" y="5082623"/>
                  <a:ext cx="298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9" name="Ink 18">
                  <a:extLst>
                    <a:ext uri="{FF2B5EF4-FFF2-40B4-BE49-F238E27FC236}">
                      <a16:creationId xmlns:a16="http://schemas.microsoft.com/office/drawing/2014/main" id="{1E38E87C-5B57-C67D-B96F-92C32B81119B}"/>
                    </a:ext>
                  </a:extLst>
                </p14:cNvPr>
                <p14:cNvContentPartPr/>
                <p14:nvPr/>
              </p14:nvContentPartPr>
              <p14:xfrm>
                <a:off x="6983078" y="5235623"/>
                <a:ext cx="391320" cy="19080"/>
              </p14:xfrm>
            </p:contentPart>
          </mc:Choice>
          <mc:Fallback>
            <p:pic>
              <p:nvPicPr>
                <p:cNvPr id="19" name="Ink 18">
                  <a:extLst>
                    <a:ext uri="{FF2B5EF4-FFF2-40B4-BE49-F238E27FC236}">
                      <a16:creationId xmlns:a16="http://schemas.microsoft.com/office/drawing/2014/main" id="{1E38E87C-5B57-C67D-B96F-92C32B81119B}"/>
                    </a:ext>
                  </a:extLst>
                </p:cNvPr>
                <p:cNvPicPr/>
                <p:nvPr/>
              </p:nvPicPr>
              <p:blipFill>
                <a:blip r:embed="rId209"/>
                <a:stretch>
                  <a:fillRect/>
                </a:stretch>
              </p:blipFill>
              <p:spPr>
                <a:xfrm>
                  <a:off x="6974078" y="5226623"/>
                  <a:ext cx="4089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0" name="Ink 19">
                  <a:extLst>
                    <a:ext uri="{FF2B5EF4-FFF2-40B4-BE49-F238E27FC236}">
                      <a16:creationId xmlns:a16="http://schemas.microsoft.com/office/drawing/2014/main" id="{0C1C3D64-0110-B222-0108-0CA50845E982}"/>
                    </a:ext>
                  </a:extLst>
                </p14:cNvPr>
                <p14:cNvContentPartPr/>
                <p14:nvPr/>
              </p14:nvContentPartPr>
              <p14:xfrm>
                <a:off x="7897478" y="5254703"/>
                <a:ext cx="33840" cy="9000"/>
              </p14:xfrm>
            </p:contentPart>
          </mc:Choice>
          <mc:Fallback>
            <p:pic>
              <p:nvPicPr>
                <p:cNvPr id="20" name="Ink 19">
                  <a:extLst>
                    <a:ext uri="{FF2B5EF4-FFF2-40B4-BE49-F238E27FC236}">
                      <a16:creationId xmlns:a16="http://schemas.microsoft.com/office/drawing/2014/main" id="{0C1C3D64-0110-B222-0108-0CA50845E982}"/>
                    </a:ext>
                  </a:extLst>
                </p:cNvPr>
                <p:cNvPicPr/>
                <p:nvPr/>
              </p:nvPicPr>
              <p:blipFill>
                <a:blip r:embed="rId211"/>
                <a:stretch>
                  <a:fillRect/>
                </a:stretch>
              </p:blipFill>
              <p:spPr>
                <a:xfrm>
                  <a:off x="7888838" y="5245703"/>
                  <a:ext cx="514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1" name="Ink 20">
                  <a:extLst>
                    <a:ext uri="{FF2B5EF4-FFF2-40B4-BE49-F238E27FC236}">
                      <a16:creationId xmlns:a16="http://schemas.microsoft.com/office/drawing/2014/main" id="{1DBD4DAC-00A4-1DF6-AEC6-54B065832CE0}"/>
                    </a:ext>
                  </a:extLst>
                </p14:cNvPr>
                <p14:cNvContentPartPr/>
                <p14:nvPr/>
              </p14:nvContentPartPr>
              <p14:xfrm>
                <a:off x="8310758" y="5286743"/>
                <a:ext cx="443160" cy="19080"/>
              </p14:xfrm>
            </p:contentPart>
          </mc:Choice>
          <mc:Fallback>
            <p:pic>
              <p:nvPicPr>
                <p:cNvPr id="21" name="Ink 20">
                  <a:extLst>
                    <a:ext uri="{FF2B5EF4-FFF2-40B4-BE49-F238E27FC236}">
                      <a16:creationId xmlns:a16="http://schemas.microsoft.com/office/drawing/2014/main" id="{1DBD4DAC-00A4-1DF6-AEC6-54B065832CE0}"/>
                    </a:ext>
                  </a:extLst>
                </p:cNvPr>
                <p:cNvPicPr/>
                <p:nvPr/>
              </p:nvPicPr>
              <p:blipFill>
                <a:blip r:embed="rId213"/>
                <a:stretch>
                  <a:fillRect/>
                </a:stretch>
              </p:blipFill>
              <p:spPr>
                <a:xfrm>
                  <a:off x="8302118" y="5277743"/>
                  <a:ext cx="4608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2" name="Ink 21">
                  <a:extLst>
                    <a:ext uri="{FF2B5EF4-FFF2-40B4-BE49-F238E27FC236}">
                      <a16:creationId xmlns:a16="http://schemas.microsoft.com/office/drawing/2014/main" id="{6E3309F8-1AA6-7C02-6744-D094FE1B54C7}"/>
                    </a:ext>
                  </a:extLst>
                </p14:cNvPr>
                <p14:cNvContentPartPr/>
                <p14:nvPr/>
              </p14:nvContentPartPr>
              <p14:xfrm>
                <a:off x="9056318" y="5285663"/>
                <a:ext cx="1341720" cy="76320"/>
              </p14:xfrm>
            </p:contentPart>
          </mc:Choice>
          <mc:Fallback>
            <p:pic>
              <p:nvPicPr>
                <p:cNvPr id="22" name="Ink 21">
                  <a:extLst>
                    <a:ext uri="{FF2B5EF4-FFF2-40B4-BE49-F238E27FC236}">
                      <a16:creationId xmlns:a16="http://schemas.microsoft.com/office/drawing/2014/main" id="{6E3309F8-1AA6-7C02-6744-D094FE1B54C7}"/>
                    </a:ext>
                  </a:extLst>
                </p:cNvPr>
                <p:cNvPicPr/>
                <p:nvPr/>
              </p:nvPicPr>
              <p:blipFill>
                <a:blip r:embed="rId215"/>
                <a:stretch>
                  <a:fillRect/>
                </a:stretch>
              </p:blipFill>
              <p:spPr>
                <a:xfrm>
                  <a:off x="9047318" y="5277023"/>
                  <a:ext cx="13593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3" name="Ink 22">
                  <a:extLst>
                    <a:ext uri="{FF2B5EF4-FFF2-40B4-BE49-F238E27FC236}">
                      <a16:creationId xmlns:a16="http://schemas.microsoft.com/office/drawing/2014/main" id="{AC1A284B-7FD3-8D70-833B-421CFF32EAF3}"/>
                    </a:ext>
                  </a:extLst>
                </p14:cNvPr>
                <p14:cNvContentPartPr/>
                <p14:nvPr/>
              </p14:nvContentPartPr>
              <p14:xfrm>
                <a:off x="10853438" y="5367023"/>
                <a:ext cx="1377000" cy="81360"/>
              </p14:xfrm>
            </p:contentPart>
          </mc:Choice>
          <mc:Fallback>
            <p:pic>
              <p:nvPicPr>
                <p:cNvPr id="23" name="Ink 22">
                  <a:extLst>
                    <a:ext uri="{FF2B5EF4-FFF2-40B4-BE49-F238E27FC236}">
                      <a16:creationId xmlns:a16="http://schemas.microsoft.com/office/drawing/2014/main" id="{AC1A284B-7FD3-8D70-833B-421CFF32EAF3}"/>
                    </a:ext>
                  </a:extLst>
                </p:cNvPr>
                <p:cNvPicPr/>
                <p:nvPr/>
              </p:nvPicPr>
              <p:blipFill>
                <a:blip r:embed="rId217"/>
                <a:stretch>
                  <a:fillRect/>
                </a:stretch>
              </p:blipFill>
              <p:spPr>
                <a:xfrm>
                  <a:off x="10844798" y="5358383"/>
                  <a:ext cx="13946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09" name="Ink 108">
                  <a:extLst>
                    <a:ext uri="{FF2B5EF4-FFF2-40B4-BE49-F238E27FC236}">
                      <a16:creationId xmlns:a16="http://schemas.microsoft.com/office/drawing/2014/main" id="{B60FD79E-A65E-1F8E-EC76-ADFF41E9BF76}"/>
                    </a:ext>
                  </a:extLst>
                </p14:cNvPr>
                <p14:cNvContentPartPr/>
                <p14:nvPr/>
              </p14:nvContentPartPr>
              <p14:xfrm>
                <a:off x="8273318" y="4540463"/>
                <a:ext cx="36720" cy="514440"/>
              </p14:xfrm>
            </p:contentPart>
          </mc:Choice>
          <mc:Fallback>
            <p:pic>
              <p:nvPicPr>
                <p:cNvPr id="109" name="Ink 108">
                  <a:extLst>
                    <a:ext uri="{FF2B5EF4-FFF2-40B4-BE49-F238E27FC236}">
                      <a16:creationId xmlns:a16="http://schemas.microsoft.com/office/drawing/2014/main" id="{B60FD79E-A65E-1F8E-EC76-ADFF41E9BF76}"/>
                    </a:ext>
                  </a:extLst>
                </p:cNvPr>
                <p:cNvPicPr/>
                <p:nvPr/>
              </p:nvPicPr>
              <p:blipFill>
                <a:blip r:embed="rId219"/>
                <a:stretch>
                  <a:fillRect/>
                </a:stretch>
              </p:blipFill>
              <p:spPr>
                <a:xfrm>
                  <a:off x="8264318" y="4531823"/>
                  <a:ext cx="5436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10" name="Ink 109">
                  <a:extLst>
                    <a:ext uri="{FF2B5EF4-FFF2-40B4-BE49-F238E27FC236}">
                      <a16:creationId xmlns:a16="http://schemas.microsoft.com/office/drawing/2014/main" id="{E145FB5B-B0CF-232F-3BB8-72248F57D3F7}"/>
                    </a:ext>
                  </a:extLst>
                </p14:cNvPr>
                <p14:cNvContentPartPr/>
                <p14:nvPr/>
              </p14:nvContentPartPr>
              <p14:xfrm>
                <a:off x="8285558" y="5091623"/>
                <a:ext cx="2178000" cy="88920"/>
              </p14:xfrm>
            </p:contentPart>
          </mc:Choice>
          <mc:Fallback>
            <p:pic>
              <p:nvPicPr>
                <p:cNvPr id="110" name="Ink 109">
                  <a:extLst>
                    <a:ext uri="{FF2B5EF4-FFF2-40B4-BE49-F238E27FC236}">
                      <a16:creationId xmlns:a16="http://schemas.microsoft.com/office/drawing/2014/main" id="{E145FB5B-B0CF-232F-3BB8-72248F57D3F7}"/>
                    </a:ext>
                  </a:extLst>
                </p:cNvPr>
                <p:cNvPicPr/>
                <p:nvPr/>
              </p:nvPicPr>
              <p:blipFill>
                <a:blip r:embed="rId221"/>
                <a:stretch>
                  <a:fillRect/>
                </a:stretch>
              </p:blipFill>
              <p:spPr>
                <a:xfrm>
                  <a:off x="8276918" y="5082623"/>
                  <a:ext cx="21956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11" name="Ink 110">
                  <a:extLst>
                    <a:ext uri="{FF2B5EF4-FFF2-40B4-BE49-F238E27FC236}">
                      <a16:creationId xmlns:a16="http://schemas.microsoft.com/office/drawing/2014/main" id="{60E3878D-4F06-0D01-7D5B-B870555BB32F}"/>
                    </a:ext>
                  </a:extLst>
                </p14:cNvPr>
                <p14:cNvContentPartPr/>
                <p14:nvPr/>
              </p14:nvContentPartPr>
              <p14:xfrm>
                <a:off x="8231918" y="4539743"/>
                <a:ext cx="2065320" cy="646920"/>
              </p14:xfrm>
            </p:contentPart>
          </mc:Choice>
          <mc:Fallback>
            <p:pic>
              <p:nvPicPr>
                <p:cNvPr id="111" name="Ink 110">
                  <a:extLst>
                    <a:ext uri="{FF2B5EF4-FFF2-40B4-BE49-F238E27FC236}">
                      <a16:creationId xmlns:a16="http://schemas.microsoft.com/office/drawing/2014/main" id="{60E3878D-4F06-0D01-7D5B-B870555BB32F}"/>
                    </a:ext>
                  </a:extLst>
                </p:cNvPr>
                <p:cNvPicPr/>
                <p:nvPr/>
              </p:nvPicPr>
              <p:blipFill>
                <a:blip r:embed="rId223"/>
                <a:stretch>
                  <a:fillRect/>
                </a:stretch>
              </p:blipFill>
              <p:spPr>
                <a:xfrm>
                  <a:off x="8222918" y="4530743"/>
                  <a:ext cx="208296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12" name="Ink 111">
                  <a:extLst>
                    <a:ext uri="{FF2B5EF4-FFF2-40B4-BE49-F238E27FC236}">
                      <a16:creationId xmlns:a16="http://schemas.microsoft.com/office/drawing/2014/main" id="{CD5CCEF0-FA2A-F68B-F425-64956CB717EF}"/>
                    </a:ext>
                  </a:extLst>
                </p14:cNvPr>
                <p14:cNvContentPartPr/>
                <p14:nvPr/>
              </p14:nvContentPartPr>
              <p14:xfrm>
                <a:off x="10491998" y="4770143"/>
                <a:ext cx="186480" cy="279720"/>
              </p14:xfrm>
            </p:contentPart>
          </mc:Choice>
          <mc:Fallback>
            <p:pic>
              <p:nvPicPr>
                <p:cNvPr id="112" name="Ink 111">
                  <a:extLst>
                    <a:ext uri="{FF2B5EF4-FFF2-40B4-BE49-F238E27FC236}">
                      <a16:creationId xmlns:a16="http://schemas.microsoft.com/office/drawing/2014/main" id="{CD5CCEF0-FA2A-F68B-F425-64956CB717EF}"/>
                    </a:ext>
                  </a:extLst>
                </p:cNvPr>
                <p:cNvPicPr/>
                <p:nvPr/>
              </p:nvPicPr>
              <p:blipFill>
                <a:blip r:embed="rId225"/>
                <a:stretch>
                  <a:fillRect/>
                </a:stretch>
              </p:blipFill>
              <p:spPr>
                <a:xfrm>
                  <a:off x="10483358" y="4761143"/>
                  <a:ext cx="2041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13" name="Ink 112">
                  <a:extLst>
                    <a:ext uri="{FF2B5EF4-FFF2-40B4-BE49-F238E27FC236}">
                      <a16:creationId xmlns:a16="http://schemas.microsoft.com/office/drawing/2014/main" id="{AE589834-A0C7-AB0D-F519-ACDF851820EB}"/>
                    </a:ext>
                  </a:extLst>
                </p14:cNvPr>
                <p14:cNvContentPartPr/>
                <p14:nvPr/>
              </p14:nvContentPartPr>
              <p14:xfrm>
                <a:off x="10752998" y="4760783"/>
                <a:ext cx="345960" cy="281520"/>
              </p14:xfrm>
            </p:contentPart>
          </mc:Choice>
          <mc:Fallback>
            <p:pic>
              <p:nvPicPr>
                <p:cNvPr id="113" name="Ink 112">
                  <a:extLst>
                    <a:ext uri="{FF2B5EF4-FFF2-40B4-BE49-F238E27FC236}">
                      <a16:creationId xmlns:a16="http://schemas.microsoft.com/office/drawing/2014/main" id="{AE589834-A0C7-AB0D-F519-ACDF851820EB}"/>
                    </a:ext>
                  </a:extLst>
                </p:cNvPr>
                <p:cNvPicPr/>
                <p:nvPr/>
              </p:nvPicPr>
              <p:blipFill>
                <a:blip r:embed="rId227"/>
                <a:stretch>
                  <a:fillRect/>
                </a:stretch>
              </p:blipFill>
              <p:spPr>
                <a:xfrm>
                  <a:off x="10743998" y="4752143"/>
                  <a:ext cx="3636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15" name="Ink 114">
                  <a:extLst>
                    <a:ext uri="{FF2B5EF4-FFF2-40B4-BE49-F238E27FC236}">
                      <a16:creationId xmlns:a16="http://schemas.microsoft.com/office/drawing/2014/main" id="{A70AF071-F1B7-0853-C414-89CBDDF77872}"/>
                    </a:ext>
                  </a:extLst>
                </p14:cNvPr>
                <p14:cNvContentPartPr/>
                <p14:nvPr/>
              </p14:nvContentPartPr>
              <p14:xfrm>
                <a:off x="10577318" y="4353623"/>
                <a:ext cx="121320" cy="226800"/>
              </p14:xfrm>
            </p:contentPart>
          </mc:Choice>
          <mc:Fallback>
            <p:pic>
              <p:nvPicPr>
                <p:cNvPr id="115" name="Ink 114">
                  <a:extLst>
                    <a:ext uri="{FF2B5EF4-FFF2-40B4-BE49-F238E27FC236}">
                      <a16:creationId xmlns:a16="http://schemas.microsoft.com/office/drawing/2014/main" id="{A70AF071-F1B7-0853-C414-89CBDDF77872}"/>
                    </a:ext>
                  </a:extLst>
                </p:cNvPr>
                <p:cNvPicPr/>
                <p:nvPr/>
              </p:nvPicPr>
              <p:blipFill>
                <a:blip r:embed="rId229"/>
                <a:stretch>
                  <a:fillRect/>
                </a:stretch>
              </p:blipFill>
              <p:spPr>
                <a:xfrm>
                  <a:off x="10568678" y="4344983"/>
                  <a:ext cx="1389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16" name="Ink 115">
                  <a:extLst>
                    <a:ext uri="{FF2B5EF4-FFF2-40B4-BE49-F238E27FC236}">
                      <a16:creationId xmlns:a16="http://schemas.microsoft.com/office/drawing/2014/main" id="{9BD28A40-585B-3A64-8B22-539E64BDD506}"/>
                    </a:ext>
                  </a:extLst>
                </p14:cNvPr>
                <p14:cNvContentPartPr/>
                <p14:nvPr/>
              </p14:nvContentPartPr>
              <p14:xfrm>
                <a:off x="10791158" y="4472783"/>
                <a:ext cx="27360" cy="91800"/>
              </p14:xfrm>
            </p:contentPart>
          </mc:Choice>
          <mc:Fallback>
            <p:pic>
              <p:nvPicPr>
                <p:cNvPr id="116" name="Ink 115">
                  <a:extLst>
                    <a:ext uri="{FF2B5EF4-FFF2-40B4-BE49-F238E27FC236}">
                      <a16:creationId xmlns:a16="http://schemas.microsoft.com/office/drawing/2014/main" id="{9BD28A40-585B-3A64-8B22-539E64BDD506}"/>
                    </a:ext>
                  </a:extLst>
                </p:cNvPr>
                <p:cNvPicPr/>
                <p:nvPr/>
              </p:nvPicPr>
              <p:blipFill>
                <a:blip r:embed="rId231"/>
                <a:stretch>
                  <a:fillRect/>
                </a:stretch>
              </p:blipFill>
              <p:spPr>
                <a:xfrm>
                  <a:off x="10782158" y="4463783"/>
                  <a:ext cx="450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17" name="Ink 116">
                  <a:extLst>
                    <a:ext uri="{FF2B5EF4-FFF2-40B4-BE49-F238E27FC236}">
                      <a16:creationId xmlns:a16="http://schemas.microsoft.com/office/drawing/2014/main" id="{055F8046-5A5F-4C16-CE3A-D3D3115DC4DE}"/>
                    </a:ext>
                  </a:extLst>
                </p14:cNvPr>
                <p14:cNvContentPartPr/>
                <p14:nvPr/>
              </p14:nvContentPartPr>
              <p14:xfrm>
                <a:off x="10872518" y="4357583"/>
                <a:ext cx="360" cy="20160"/>
              </p14:xfrm>
            </p:contentPart>
          </mc:Choice>
          <mc:Fallback>
            <p:pic>
              <p:nvPicPr>
                <p:cNvPr id="117" name="Ink 116">
                  <a:extLst>
                    <a:ext uri="{FF2B5EF4-FFF2-40B4-BE49-F238E27FC236}">
                      <a16:creationId xmlns:a16="http://schemas.microsoft.com/office/drawing/2014/main" id="{055F8046-5A5F-4C16-CE3A-D3D3115DC4DE}"/>
                    </a:ext>
                  </a:extLst>
                </p:cNvPr>
                <p:cNvPicPr/>
                <p:nvPr/>
              </p:nvPicPr>
              <p:blipFill>
                <a:blip r:embed="rId233"/>
                <a:stretch>
                  <a:fillRect/>
                </a:stretch>
              </p:blipFill>
              <p:spPr>
                <a:xfrm>
                  <a:off x="10863518" y="4348943"/>
                  <a:ext cx="180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18" name="Ink 117">
                  <a:extLst>
                    <a:ext uri="{FF2B5EF4-FFF2-40B4-BE49-F238E27FC236}">
                      <a16:creationId xmlns:a16="http://schemas.microsoft.com/office/drawing/2014/main" id="{7D410234-9477-2676-4C8D-35342CE47325}"/>
                    </a:ext>
                  </a:extLst>
                </p14:cNvPr>
                <p14:cNvContentPartPr/>
                <p14:nvPr/>
              </p14:nvContentPartPr>
              <p14:xfrm>
                <a:off x="10922558" y="4365143"/>
                <a:ext cx="32760" cy="166680"/>
              </p14:xfrm>
            </p:contentPart>
          </mc:Choice>
          <mc:Fallback>
            <p:pic>
              <p:nvPicPr>
                <p:cNvPr id="118" name="Ink 117">
                  <a:extLst>
                    <a:ext uri="{FF2B5EF4-FFF2-40B4-BE49-F238E27FC236}">
                      <a16:creationId xmlns:a16="http://schemas.microsoft.com/office/drawing/2014/main" id="{7D410234-9477-2676-4C8D-35342CE47325}"/>
                    </a:ext>
                  </a:extLst>
                </p:cNvPr>
                <p:cNvPicPr/>
                <p:nvPr/>
              </p:nvPicPr>
              <p:blipFill>
                <a:blip r:embed="rId235"/>
                <a:stretch>
                  <a:fillRect/>
                </a:stretch>
              </p:blipFill>
              <p:spPr>
                <a:xfrm>
                  <a:off x="10913558" y="4356143"/>
                  <a:ext cx="504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19" name="Ink 118">
                  <a:extLst>
                    <a:ext uri="{FF2B5EF4-FFF2-40B4-BE49-F238E27FC236}">
                      <a16:creationId xmlns:a16="http://schemas.microsoft.com/office/drawing/2014/main" id="{798DAA98-4D78-8633-3A91-CF9A0997DA33}"/>
                    </a:ext>
                  </a:extLst>
                </p14:cNvPr>
                <p14:cNvContentPartPr/>
                <p14:nvPr/>
              </p14:nvContentPartPr>
              <p14:xfrm>
                <a:off x="10940558" y="4452263"/>
                <a:ext cx="286200" cy="92160"/>
              </p14:xfrm>
            </p:contentPart>
          </mc:Choice>
          <mc:Fallback>
            <p:pic>
              <p:nvPicPr>
                <p:cNvPr id="119" name="Ink 118">
                  <a:extLst>
                    <a:ext uri="{FF2B5EF4-FFF2-40B4-BE49-F238E27FC236}">
                      <a16:creationId xmlns:a16="http://schemas.microsoft.com/office/drawing/2014/main" id="{798DAA98-4D78-8633-3A91-CF9A0997DA33}"/>
                    </a:ext>
                  </a:extLst>
                </p:cNvPr>
                <p:cNvPicPr/>
                <p:nvPr/>
              </p:nvPicPr>
              <p:blipFill>
                <a:blip r:embed="rId237"/>
                <a:stretch>
                  <a:fillRect/>
                </a:stretch>
              </p:blipFill>
              <p:spPr>
                <a:xfrm>
                  <a:off x="10931918" y="4443263"/>
                  <a:ext cx="3038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20" name="Ink 119">
                  <a:extLst>
                    <a:ext uri="{FF2B5EF4-FFF2-40B4-BE49-F238E27FC236}">
                      <a16:creationId xmlns:a16="http://schemas.microsoft.com/office/drawing/2014/main" id="{002E8F28-E3EF-9F9C-8C07-BAABF6577643}"/>
                    </a:ext>
                  </a:extLst>
                </p14:cNvPr>
                <p14:cNvContentPartPr/>
                <p14:nvPr/>
              </p14:nvContentPartPr>
              <p14:xfrm>
                <a:off x="11219198" y="4294583"/>
                <a:ext cx="10440" cy="46080"/>
              </p14:xfrm>
            </p:contentPart>
          </mc:Choice>
          <mc:Fallback>
            <p:pic>
              <p:nvPicPr>
                <p:cNvPr id="120" name="Ink 119">
                  <a:extLst>
                    <a:ext uri="{FF2B5EF4-FFF2-40B4-BE49-F238E27FC236}">
                      <a16:creationId xmlns:a16="http://schemas.microsoft.com/office/drawing/2014/main" id="{002E8F28-E3EF-9F9C-8C07-BAABF6577643}"/>
                    </a:ext>
                  </a:extLst>
                </p:cNvPr>
                <p:cNvPicPr/>
                <p:nvPr/>
              </p:nvPicPr>
              <p:blipFill>
                <a:blip r:embed="rId239"/>
                <a:stretch>
                  <a:fillRect/>
                </a:stretch>
              </p:blipFill>
              <p:spPr>
                <a:xfrm>
                  <a:off x="11210198" y="4285943"/>
                  <a:ext cx="280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21" name="Ink 120">
                  <a:extLst>
                    <a:ext uri="{FF2B5EF4-FFF2-40B4-BE49-F238E27FC236}">
                      <a16:creationId xmlns:a16="http://schemas.microsoft.com/office/drawing/2014/main" id="{49758BD5-2F17-4B5F-BA4D-6CD735ECF8D9}"/>
                    </a:ext>
                  </a:extLst>
                </p14:cNvPr>
                <p14:cNvContentPartPr/>
                <p14:nvPr/>
              </p14:nvContentPartPr>
              <p14:xfrm>
                <a:off x="11300918" y="4402583"/>
                <a:ext cx="47160" cy="143280"/>
              </p14:xfrm>
            </p:contentPart>
          </mc:Choice>
          <mc:Fallback>
            <p:pic>
              <p:nvPicPr>
                <p:cNvPr id="121" name="Ink 120">
                  <a:extLst>
                    <a:ext uri="{FF2B5EF4-FFF2-40B4-BE49-F238E27FC236}">
                      <a16:creationId xmlns:a16="http://schemas.microsoft.com/office/drawing/2014/main" id="{49758BD5-2F17-4B5F-BA4D-6CD735ECF8D9}"/>
                    </a:ext>
                  </a:extLst>
                </p:cNvPr>
                <p:cNvPicPr/>
                <p:nvPr/>
              </p:nvPicPr>
              <p:blipFill>
                <a:blip r:embed="rId241"/>
                <a:stretch>
                  <a:fillRect/>
                </a:stretch>
              </p:blipFill>
              <p:spPr>
                <a:xfrm>
                  <a:off x="11291918" y="4393943"/>
                  <a:ext cx="648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22" name="Ink 121">
                  <a:extLst>
                    <a:ext uri="{FF2B5EF4-FFF2-40B4-BE49-F238E27FC236}">
                      <a16:creationId xmlns:a16="http://schemas.microsoft.com/office/drawing/2014/main" id="{E6C5EC24-CA90-F8E1-29FA-8B60275541DD}"/>
                    </a:ext>
                  </a:extLst>
                </p14:cNvPr>
                <p14:cNvContentPartPr/>
                <p14:nvPr/>
              </p14:nvContentPartPr>
              <p14:xfrm>
                <a:off x="11320358" y="4395743"/>
                <a:ext cx="65880" cy="76680"/>
              </p14:xfrm>
            </p:contentPart>
          </mc:Choice>
          <mc:Fallback>
            <p:pic>
              <p:nvPicPr>
                <p:cNvPr id="122" name="Ink 121">
                  <a:extLst>
                    <a:ext uri="{FF2B5EF4-FFF2-40B4-BE49-F238E27FC236}">
                      <a16:creationId xmlns:a16="http://schemas.microsoft.com/office/drawing/2014/main" id="{E6C5EC24-CA90-F8E1-29FA-8B60275541DD}"/>
                    </a:ext>
                  </a:extLst>
                </p:cNvPr>
                <p:cNvPicPr/>
                <p:nvPr/>
              </p:nvPicPr>
              <p:blipFill>
                <a:blip r:embed="rId243"/>
                <a:stretch>
                  <a:fillRect/>
                </a:stretch>
              </p:blipFill>
              <p:spPr>
                <a:xfrm>
                  <a:off x="11311358" y="4386743"/>
                  <a:ext cx="835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24" name="Ink 123">
                  <a:extLst>
                    <a:ext uri="{FF2B5EF4-FFF2-40B4-BE49-F238E27FC236}">
                      <a16:creationId xmlns:a16="http://schemas.microsoft.com/office/drawing/2014/main" id="{74B0BFB2-631C-DB9A-E7F4-5158F28AD103}"/>
                    </a:ext>
                  </a:extLst>
                </p14:cNvPr>
                <p14:cNvContentPartPr/>
                <p14:nvPr/>
              </p14:nvContentPartPr>
              <p14:xfrm>
                <a:off x="8875598" y="4771583"/>
                <a:ext cx="159480" cy="175320"/>
              </p14:xfrm>
            </p:contentPart>
          </mc:Choice>
          <mc:Fallback>
            <p:pic>
              <p:nvPicPr>
                <p:cNvPr id="124" name="Ink 123">
                  <a:extLst>
                    <a:ext uri="{FF2B5EF4-FFF2-40B4-BE49-F238E27FC236}">
                      <a16:creationId xmlns:a16="http://schemas.microsoft.com/office/drawing/2014/main" id="{74B0BFB2-631C-DB9A-E7F4-5158F28AD103}"/>
                    </a:ext>
                  </a:extLst>
                </p:cNvPr>
                <p:cNvPicPr/>
                <p:nvPr/>
              </p:nvPicPr>
              <p:blipFill>
                <a:blip r:embed="rId245"/>
                <a:stretch>
                  <a:fillRect/>
                </a:stretch>
              </p:blipFill>
              <p:spPr>
                <a:xfrm>
                  <a:off x="8866958" y="4762943"/>
                  <a:ext cx="17712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25" name="Ink 124">
                  <a:extLst>
                    <a:ext uri="{FF2B5EF4-FFF2-40B4-BE49-F238E27FC236}">
                      <a16:creationId xmlns:a16="http://schemas.microsoft.com/office/drawing/2014/main" id="{7FE05828-AA60-E084-5324-756CA14FEB98}"/>
                    </a:ext>
                  </a:extLst>
                </p14:cNvPr>
                <p14:cNvContentPartPr/>
                <p14:nvPr/>
              </p14:nvContentPartPr>
              <p14:xfrm>
                <a:off x="9107078" y="4773023"/>
                <a:ext cx="189360" cy="187200"/>
              </p14:xfrm>
            </p:contentPart>
          </mc:Choice>
          <mc:Fallback>
            <p:pic>
              <p:nvPicPr>
                <p:cNvPr id="125" name="Ink 124">
                  <a:extLst>
                    <a:ext uri="{FF2B5EF4-FFF2-40B4-BE49-F238E27FC236}">
                      <a16:creationId xmlns:a16="http://schemas.microsoft.com/office/drawing/2014/main" id="{7FE05828-AA60-E084-5324-756CA14FEB98}"/>
                    </a:ext>
                  </a:extLst>
                </p:cNvPr>
                <p:cNvPicPr/>
                <p:nvPr/>
              </p:nvPicPr>
              <p:blipFill>
                <a:blip r:embed="rId247"/>
                <a:stretch>
                  <a:fillRect/>
                </a:stretch>
              </p:blipFill>
              <p:spPr>
                <a:xfrm>
                  <a:off x="9098438" y="4764383"/>
                  <a:ext cx="2070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26" name="Ink 125">
                  <a:extLst>
                    <a:ext uri="{FF2B5EF4-FFF2-40B4-BE49-F238E27FC236}">
                      <a16:creationId xmlns:a16="http://schemas.microsoft.com/office/drawing/2014/main" id="{624F1CD5-D4D9-BF50-2DBE-EED58DA10F7E}"/>
                    </a:ext>
                  </a:extLst>
                </p14:cNvPr>
                <p14:cNvContentPartPr/>
                <p14:nvPr/>
              </p14:nvContentPartPr>
              <p14:xfrm>
                <a:off x="8713598" y="4705343"/>
                <a:ext cx="50040" cy="330120"/>
              </p14:xfrm>
            </p:contentPart>
          </mc:Choice>
          <mc:Fallback>
            <p:pic>
              <p:nvPicPr>
                <p:cNvPr id="126" name="Ink 125">
                  <a:extLst>
                    <a:ext uri="{FF2B5EF4-FFF2-40B4-BE49-F238E27FC236}">
                      <a16:creationId xmlns:a16="http://schemas.microsoft.com/office/drawing/2014/main" id="{624F1CD5-D4D9-BF50-2DBE-EED58DA10F7E}"/>
                    </a:ext>
                  </a:extLst>
                </p:cNvPr>
                <p:cNvPicPr/>
                <p:nvPr/>
              </p:nvPicPr>
              <p:blipFill>
                <a:blip r:embed="rId249"/>
                <a:stretch>
                  <a:fillRect/>
                </a:stretch>
              </p:blipFill>
              <p:spPr>
                <a:xfrm>
                  <a:off x="8704958" y="4696343"/>
                  <a:ext cx="6768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27" name="Ink 126">
                  <a:extLst>
                    <a:ext uri="{FF2B5EF4-FFF2-40B4-BE49-F238E27FC236}">
                      <a16:creationId xmlns:a16="http://schemas.microsoft.com/office/drawing/2014/main" id="{6F7666B6-5533-D456-D2BA-0A5B72BE60EB}"/>
                    </a:ext>
                  </a:extLst>
                </p14:cNvPr>
                <p14:cNvContentPartPr/>
                <p14:nvPr/>
              </p14:nvContentPartPr>
              <p14:xfrm>
                <a:off x="8653838" y="4658543"/>
                <a:ext cx="830160" cy="420480"/>
              </p14:xfrm>
            </p:contentPart>
          </mc:Choice>
          <mc:Fallback>
            <p:pic>
              <p:nvPicPr>
                <p:cNvPr id="127" name="Ink 126">
                  <a:extLst>
                    <a:ext uri="{FF2B5EF4-FFF2-40B4-BE49-F238E27FC236}">
                      <a16:creationId xmlns:a16="http://schemas.microsoft.com/office/drawing/2014/main" id="{6F7666B6-5533-D456-D2BA-0A5B72BE60EB}"/>
                    </a:ext>
                  </a:extLst>
                </p:cNvPr>
                <p:cNvPicPr/>
                <p:nvPr/>
              </p:nvPicPr>
              <p:blipFill>
                <a:blip r:embed="rId251"/>
                <a:stretch>
                  <a:fillRect/>
                </a:stretch>
              </p:blipFill>
              <p:spPr>
                <a:xfrm>
                  <a:off x="8645198" y="4649903"/>
                  <a:ext cx="84780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33" name="Ink 132">
                  <a:extLst>
                    <a:ext uri="{FF2B5EF4-FFF2-40B4-BE49-F238E27FC236}">
                      <a16:creationId xmlns:a16="http://schemas.microsoft.com/office/drawing/2014/main" id="{254375CE-1934-6044-B126-8E42CFD2E1F3}"/>
                    </a:ext>
                  </a:extLst>
                </p14:cNvPr>
                <p14:cNvContentPartPr/>
                <p14:nvPr/>
              </p14:nvContentPartPr>
              <p14:xfrm>
                <a:off x="3289838" y="4834223"/>
                <a:ext cx="5442480" cy="253080"/>
              </p14:xfrm>
            </p:contentPart>
          </mc:Choice>
          <mc:Fallback>
            <p:pic>
              <p:nvPicPr>
                <p:cNvPr id="133" name="Ink 132">
                  <a:extLst>
                    <a:ext uri="{FF2B5EF4-FFF2-40B4-BE49-F238E27FC236}">
                      <a16:creationId xmlns:a16="http://schemas.microsoft.com/office/drawing/2014/main" id="{254375CE-1934-6044-B126-8E42CFD2E1F3}"/>
                    </a:ext>
                  </a:extLst>
                </p:cNvPr>
                <p:cNvPicPr/>
                <p:nvPr/>
              </p:nvPicPr>
              <p:blipFill>
                <a:blip r:embed="rId253"/>
                <a:stretch>
                  <a:fillRect/>
                </a:stretch>
              </p:blipFill>
              <p:spPr>
                <a:xfrm>
                  <a:off x="3280838" y="4825223"/>
                  <a:ext cx="54601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34" name="Ink 133">
                  <a:extLst>
                    <a:ext uri="{FF2B5EF4-FFF2-40B4-BE49-F238E27FC236}">
                      <a16:creationId xmlns:a16="http://schemas.microsoft.com/office/drawing/2014/main" id="{B7F21EC4-BFB9-11E1-88C4-54805F2A0F09}"/>
                    </a:ext>
                  </a:extLst>
                </p14:cNvPr>
                <p14:cNvContentPartPr/>
                <p14:nvPr/>
              </p14:nvContentPartPr>
              <p14:xfrm>
                <a:off x="8436038" y="4778783"/>
                <a:ext cx="113760" cy="114120"/>
              </p14:xfrm>
            </p:contentPart>
          </mc:Choice>
          <mc:Fallback>
            <p:pic>
              <p:nvPicPr>
                <p:cNvPr id="134" name="Ink 133">
                  <a:extLst>
                    <a:ext uri="{FF2B5EF4-FFF2-40B4-BE49-F238E27FC236}">
                      <a16:creationId xmlns:a16="http://schemas.microsoft.com/office/drawing/2014/main" id="{B7F21EC4-BFB9-11E1-88C4-54805F2A0F09}"/>
                    </a:ext>
                  </a:extLst>
                </p:cNvPr>
                <p:cNvPicPr/>
                <p:nvPr/>
              </p:nvPicPr>
              <p:blipFill>
                <a:blip r:embed="rId255"/>
                <a:stretch>
                  <a:fillRect/>
                </a:stretch>
              </p:blipFill>
              <p:spPr>
                <a:xfrm>
                  <a:off x="8427038" y="4770143"/>
                  <a:ext cx="1314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0" name="Ink 159">
                  <a:extLst>
                    <a:ext uri="{FF2B5EF4-FFF2-40B4-BE49-F238E27FC236}">
                      <a16:creationId xmlns:a16="http://schemas.microsoft.com/office/drawing/2014/main" id="{EF4D37CA-FFD2-0C91-68A5-6C17DC8DE9D1}"/>
                    </a:ext>
                  </a:extLst>
                </p14:cNvPr>
                <p14:cNvContentPartPr/>
                <p14:nvPr/>
              </p14:nvContentPartPr>
              <p14:xfrm>
                <a:off x="5936558" y="4634423"/>
                <a:ext cx="19800" cy="147600"/>
              </p14:xfrm>
            </p:contentPart>
          </mc:Choice>
          <mc:Fallback>
            <p:pic>
              <p:nvPicPr>
                <p:cNvPr id="160" name="Ink 159">
                  <a:extLst>
                    <a:ext uri="{FF2B5EF4-FFF2-40B4-BE49-F238E27FC236}">
                      <a16:creationId xmlns:a16="http://schemas.microsoft.com/office/drawing/2014/main" id="{EF4D37CA-FFD2-0C91-68A5-6C17DC8DE9D1}"/>
                    </a:ext>
                  </a:extLst>
                </p:cNvPr>
                <p:cNvPicPr/>
                <p:nvPr/>
              </p:nvPicPr>
              <p:blipFill>
                <a:blip r:embed="rId257"/>
                <a:stretch>
                  <a:fillRect/>
                </a:stretch>
              </p:blipFill>
              <p:spPr>
                <a:xfrm>
                  <a:off x="5927918" y="4625783"/>
                  <a:ext cx="374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1" name="Ink 160">
                  <a:extLst>
                    <a:ext uri="{FF2B5EF4-FFF2-40B4-BE49-F238E27FC236}">
                      <a16:creationId xmlns:a16="http://schemas.microsoft.com/office/drawing/2014/main" id="{542D8ABE-0503-3EBB-BBFF-3BFFFDD3E61A}"/>
                    </a:ext>
                  </a:extLst>
                </p14:cNvPr>
                <p14:cNvContentPartPr/>
                <p14:nvPr/>
              </p14:nvContentPartPr>
              <p14:xfrm>
                <a:off x="5742518" y="4553063"/>
                <a:ext cx="383760" cy="367920"/>
              </p14:xfrm>
            </p:contentPart>
          </mc:Choice>
          <mc:Fallback>
            <p:pic>
              <p:nvPicPr>
                <p:cNvPr id="161" name="Ink 160">
                  <a:extLst>
                    <a:ext uri="{FF2B5EF4-FFF2-40B4-BE49-F238E27FC236}">
                      <a16:creationId xmlns:a16="http://schemas.microsoft.com/office/drawing/2014/main" id="{542D8ABE-0503-3EBB-BBFF-3BFFFDD3E61A}"/>
                    </a:ext>
                  </a:extLst>
                </p:cNvPr>
                <p:cNvPicPr/>
                <p:nvPr/>
              </p:nvPicPr>
              <p:blipFill>
                <a:blip r:embed="rId259"/>
                <a:stretch>
                  <a:fillRect/>
                </a:stretch>
              </p:blipFill>
              <p:spPr>
                <a:xfrm>
                  <a:off x="5733518" y="4544063"/>
                  <a:ext cx="40140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5" name="Ink 164">
                  <a:extLst>
                    <a:ext uri="{FF2B5EF4-FFF2-40B4-BE49-F238E27FC236}">
                      <a16:creationId xmlns:a16="http://schemas.microsoft.com/office/drawing/2014/main" id="{C825AABF-E81D-E106-2265-9163CEA23B6E}"/>
                    </a:ext>
                  </a:extLst>
                </p14:cNvPr>
                <p14:cNvContentPartPr/>
                <p14:nvPr/>
              </p14:nvContentPartPr>
              <p14:xfrm>
                <a:off x="7352078" y="4690583"/>
                <a:ext cx="443160" cy="19440"/>
              </p14:xfrm>
            </p:contentPart>
          </mc:Choice>
          <mc:Fallback>
            <p:pic>
              <p:nvPicPr>
                <p:cNvPr id="165" name="Ink 164">
                  <a:extLst>
                    <a:ext uri="{FF2B5EF4-FFF2-40B4-BE49-F238E27FC236}">
                      <a16:creationId xmlns:a16="http://schemas.microsoft.com/office/drawing/2014/main" id="{C825AABF-E81D-E106-2265-9163CEA23B6E}"/>
                    </a:ext>
                  </a:extLst>
                </p:cNvPr>
                <p:cNvPicPr/>
                <p:nvPr/>
              </p:nvPicPr>
              <p:blipFill>
                <a:blip r:embed="rId261"/>
                <a:stretch>
                  <a:fillRect/>
                </a:stretch>
              </p:blipFill>
              <p:spPr>
                <a:xfrm>
                  <a:off x="7343078" y="4681943"/>
                  <a:ext cx="4608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6" name="Ink 165">
                  <a:extLst>
                    <a:ext uri="{FF2B5EF4-FFF2-40B4-BE49-F238E27FC236}">
                      <a16:creationId xmlns:a16="http://schemas.microsoft.com/office/drawing/2014/main" id="{FFD22DA6-66B5-55CD-C63E-C6CC0778C3F4}"/>
                    </a:ext>
                  </a:extLst>
                </p14:cNvPr>
                <p14:cNvContentPartPr/>
                <p14:nvPr/>
              </p14:nvContentPartPr>
              <p14:xfrm>
                <a:off x="7677158" y="4608863"/>
                <a:ext cx="136080" cy="160200"/>
              </p14:xfrm>
            </p:contentPart>
          </mc:Choice>
          <mc:Fallback>
            <p:pic>
              <p:nvPicPr>
                <p:cNvPr id="166" name="Ink 165">
                  <a:extLst>
                    <a:ext uri="{FF2B5EF4-FFF2-40B4-BE49-F238E27FC236}">
                      <a16:creationId xmlns:a16="http://schemas.microsoft.com/office/drawing/2014/main" id="{FFD22DA6-66B5-55CD-C63E-C6CC0778C3F4}"/>
                    </a:ext>
                  </a:extLst>
                </p:cNvPr>
                <p:cNvPicPr/>
                <p:nvPr/>
              </p:nvPicPr>
              <p:blipFill>
                <a:blip r:embed="rId263"/>
                <a:stretch>
                  <a:fillRect/>
                </a:stretch>
              </p:blipFill>
              <p:spPr>
                <a:xfrm>
                  <a:off x="7668518" y="4599863"/>
                  <a:ext cx="1537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7" name="Ink 166">
                  <a:extLst>
                    <a:ext uri="{FF2B5EF4-FFF2-40B4-BE49-F238E27FC236}">
                      <a16:creationId xmlns:a16="http://schemas.microsoft.com/office/drawing/2014/main" id="{CBABDCAB-4DE7-535B-907B-9BA19D607F9B}"/>
                    </a:ext>
                  </a:extLst>
                </p14:cNvPr>
                <p14:cNvContentPartPr/>
                <p14:nvPr/>
              </p14:nvContentPartPr>
              <p14:xfrm>
                <a:off x="7260638" y="5053103"/>
                <a:ext cx="199080" cy="140760"/>
              </p14:xfrm>
            </p:contentPart>
          </mc:Choice>
          <mc:Fallback>
            <p:pic>
              <p:nvPicPr>
                <p:cNvPr id="167" name="Ink 166">
                  <a:extLst>
                    <a:ext uri="{FF2B5EF4-FFF2-40B4-BE49-F238E27FC236}">
                      <a16:creationId xmlns:a16="http://schemas.microsoft.com/office/drawing/2014/main" id="{CBABDCAB-4DE7-535B-907B-9BA19D607F9B}"/>
                    </a:ext>
                  </a:extLst>
                </p:cNvPr>
                <p:cNvPicPr/>
                <p:nvPr/>
              </p:nvPicPr>
              <p:blipFill>
                <a:blip r:embed="rId265"/>
                <a:stretch>
                  <a:fillRect/>
                </a:stretch>
              </p:blipFill>
              <p:spPr>
                <a:xfrm>
                  <a:off x="7251998" y="5044103"/>
                  <a:ext cx="2167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8" name="Ink 167">
                  <a:extLst>
                    <a:ext uri="{FF2B5EF4-FFF2-40B4-BE49-F238E27FC236}">
                      <a16:creationId xmlns:a16="http://schemas.microsoft.com/office/drawing/2014/main" id="{C7F48642-B503-20D2-81B8-A48B4D637181}"/>
                    </a:ext>
                  </a:extLst>
                </p14:cNvPr>
                <p14:cNvContentPartPr/>
                <p14:nvPr/>
              </p14:nvContentPartPr>
              <p14:xfrm>
                <a:off x="7367198" y="5107823"/>
                <a:ext cx="616680" cy="22320"/>
              </p14:xfrm>
            </p:contentPart>
          </mc:Choice>
          <mc:Fallback>
            <p:pic>
              <p:nvPicPr>
                <p:cNvPr id="168" name="Ink 167">
                  <a:extLst>
                    <a:ext uri="{FF2B5EF4-FFF2-40B4-BE49-F238E27FC236}">
                      <a16:creationId xmlns:a16="http://schemas.microsoft.com/office/drawing/2014/main" id="{C7F48642-B503-20D2-81B8-A48B4D637181}"/>
                    </a:ext>
                  </a:extLst>
                </p:cNvPr>
                <p:cNvPicPr/>
                <p:nvPr/>
              </p:nvPicPr>
              <p:blipFill>
                <a:blip r:embed="rId267"/>
                <a:stretch>
                  <a:fillRect/>
                </a:stretch>
              </p:blipFill>
              <p:spPr>
                <a:xfrm>
                  <a:off x="7358198" y="5098823"/>
                  <a:ext cx="6343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0" name="Ink 169">
                  <a:extLst>
                    <a:ext uri="{FF2B5EF4-FFF2-40B4-BE49-F238E27FC236}">
                      <a16:creationId xmlns:a16="http://schemas.microsoft.com/office/drawing/2014/main" id="{45DB463F-9FBE-FA79-2087-CF970386E3BF}"/>
                    </a:ext>
                  </a:extLst>
                </p14:cNvPr>
                <p14:cNvContentPartPr/>
                <p14:nvPr/>
              </p14:nvContentPartPr>
              <p14:xfrm>
                <a:off x="3945758" y="3664583"/>
                <a:ext cx="361800" cy="25560"/>
              </p14:xfrm>
            </p:contentPart>
          </mc:Choice>
          <mc:Fallback>
            <p:pic>
              <p:nvPicPr>
                <p:cNvPr id="170" name="Ink 169">
                  <a:extLst>
                    <a:ext uri="{FF2B5EF4-FFF2-40B4-BE49-F238E27FC236}">
                      <a16:creationId xmlns:a16="http://schemas.microsoft.com/office/drawing/2014/main" id="{45DB463F-9FBE-FA79-2087-CF970386E3BF}"/>
                    </a:ext>
                  </a:extLst>
                </p:cNvPr>
                <p:cNvPicPr/>
                <p:nvPr/>
              </p:nvPicPr>
              <p:blipFill>
                <a:blip r:embed="rId269"/>
                <a:stretch>
                  <a:fillRect/>
                </a:stretch>
              </p:blipFill>
              <p:spPr>
                <a:xfrm>
                  <a:off x="3936758" y="3655943"/>
                  <a:ext cx="3794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1" name="Ink 170">
                  <a:extLst>
                    <a:ext uri="{FF2B5EF4-FFF2-40B4-BE49-F238E27FC236}">
                      <a16:creationId xmlns:a16="http://schemas.microsoft.com/office/drawing/2014/main" id="{7A80F7E3-3DC6-6B75-134D-17891CDA63D8}"/>
                    </a:ext>
                  </a:extLst>
                </p14:cNvPr>
                <p14:cNvContentPartPr/>
                <p14:nvPr/>
              </p14:nvContentPartPr>
              <p14:xfrm>
                <a:off x="4208558" y="3587183"/>
                <a:ext cx="123120" cy="145440"/>
              </p14:xfrm>
            </p:contentPart>
          </mc:Choice>
          <mc:Fallback>
            <p:pic>
              <p:nvPicPr>
                <p:cNvPr id="171" name="Ink 170">
                  <a:extLst>
                    <a:ext uri="{FF2B5EF4-FFF2-40B4-BE49-F238E27FC236}">
                      <a16:creationId xmlns:a16="http://schemas.microsoft.com/office/drawing/2014/main" id="{7A80F7E3-3DC6-6B75-134D-17891CDA63D8}"/>
                    </a:ext>
                  </a:extLst>
                </p:cNvPr>
                <p:cNvPicPr/>
                <p:nvPr/>
              </p:nvPicPr>
              <p:blipFill>
                <a:blip r:embed="rId271"/>
                <a:stretch>
                  <a:fillRect/>
                </a:stretch>
              </p:blipFill>
              <p:spPr>
                <a:xfrm>
                  <a:off x="4199918" y="3578183"/>
                  <a:ext cx="1407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2" name="Ink 171">
                  <a:extLst>
                    <a:ext uri="{FF2B5EF4-FFF2-40B4-BE49-F238E27FC236}">
                      <a16:creationId xmlns:a16="http://schemas.microsoft.com/office/drawing/2014/main" id="{7198C737-64CB-C55D-76C6-14CD0A0F12C7}"/>
                    </a:ext>
                  </a:extLst>
                </p14:cNvPr>
                <p14:cNvContentPartPr/>
                <p14:nvPr/>
              </p14:nvContentPartPr>
              <p14:xfrm>
                <a:off x="3864758" y="3935663"/>
                <a:ext cx="182520" cy="159120"/>
              </p14:xfrm>
            </p:contentPart>
          </mc:Choice>
          <mc:Fallback>
            <p:pic>
              <p:nvPicPr>
                <p:cNvPr id="172" name="Ink 171">
                  <a:extLst>
                    <a:ext uri="{FF2B5EF4-FFF2-40B4-BE49-F238E27FC236}">
                      <a16:creationId xmlns:a16="http://schemas.microsoft.com/office/drawing/2014/main" id="{7198C737-64CB-C55D-76C6-14CD0A0F12C7}"/>
                    </a:ext>
                  </a:extLst>
                </p:cNvPr>
                <p:cNvPicPr/>
                <p:nvPr/>
              </p:nvPicPr>
              <p:blipFill>
                <a:blip r:embed="rId273"/>
                <a:stretch>
                  <a:fillRect/>
                </a:stretch>
              </p:blipFill>
              <p:spPr>
                <a:xfrm>
                  <a:off x="3855758" y="3927023"/>
                  <a:ext cx="2001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3" name="Ink 172">
                  <a:extLst>
                    <a:ext uri="{FF2B5EF4-FFF2-40B4-BE49-F238E27FC236}">
                      <a16:creationId xmlns:a16="http://schemas.microsoft.com/office/drawing/2014/main" id="{398249C0-8B60-7225-9D51-B13BAFEB9267}"/>
                    </a:ext>
                  </a:extLst>
                </p14:cNvPr>
                <p14:cNvContentPartPr/>
                <p14:nvPr/>
              </p14:nvContentPartPr>
              <p14:xfrm>
                <a:off x="3983198" y="3963743"/>
                <a:ext cx="482760" cy="25920"/>
              </p14:xfrm>
            </p:contentPart>
          </mc:Choice>
          <mc:Fallback>
            <p:pic>
              <p:nvPicPr>
                <p:cNvPr id="173" name="Ink 172">
                  <a:extLst>
                    <a:ext uri="{FF2B5EF4-FFF2-40B4-BE49-F238E27FC236}">
                      <a16:creationId xmlns:a16="http://schemas.microsoft.com/office/drawing/2014/main" id="{398249C0-8B60-7225-9D51-B13BAFEB9267}"/>
                    </a:ext>
                  </a:extLst>
                </p:cNvPr>
                <p:cNvPicPr/>
                <p:nvPr/>
              </p:nvPicPr>
              <p:blipFill>
                <a:blip r:embed="rId275"/>
                <a:stretch>
                  <a:fillRect/>
                </a:stretch>
              </p:blipFill>
              <p:spPr>
                <a:xfrm>
                  <a:off x="3974558" y="3954743"/>
                  <a:ext cx="5004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4" name="Ink 173">
                  <a:extLst>
                    <a:ext uri="{FF2B5EF4-FFF2-40B4-BE49-F238E27FC236}">
                      <a16:creationId xmlns:a16="http://schemas.microsoft.com/office/drawing/2014/main" id="{70714DE7-C98A-5088-E3DB-794C73C2AAF6}"/>
                    </a:ext>
                  </a:extLst>
                </p14:cNvPr>
                <p14:cNvContentPartPr/>
                <p14:nvPr/>
              </p14:nvContentPartPr>
              <p14:xfrm>
                <a:off x="6432638" y="5436143"/>
                <a:ext cx="299520" cy="283320"/>
              </p14:xfrm>
            </p:contentPart>
          </mc:Choice>
          <mc:Fallback>
            <p:pic>
              <p:nvPicPr>
                <p:cNvPr id="174" name="Ink 173">
                  <a:extLst>
                    <a:ext uri="{FF2B5EF4-FFF2-40B4-BE49-F238E27FC236}">
                      <a16:creationId xmlns:a16="http://schemas.microsoft.com/office/drawing/2014/main" id="{70714DE7-C98A-5088-E3DB-794C73C2AAF6}"/>
                    </a:ext>
                  </a:extLst>
                </p:cNvPr>
                <p:cNvPicPr/>
                <p:nvPr/>
              </p:nvPicPr>
              <p:blipFill>
                <a:blip r:embed="rId277"/>
                <a:stretch>
                  <a:fillRect/>
                </a:stretch>
              </p:blipFill>
              <p:spPr>
                <a:xfrm>
                  <a:off x="6423638" y="5427143"/>
                  <a:ext cx="3171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5" name="Ink 174">
                  <a:extLst>
                    <a:ext uri="{FF2B5EF4-FFF2-40B4-BE49-F238E27FC236}">
                      <a16:creationId xmlns:a16="http://schemas.microsoft.com/office/drawing/2014/main" id="{C27D5B18-1091-4CA3-2458-EFC338F07207}"/>
                    </a:ext>
                  </a:extLst>
                </p14:cNvPr>
                <p14:cNvContentPartPr/>
                <p14:nvPr/>
              </p14:nvContentPartPr>
              <p14:xfrm>
                <a:off x="6418958" y="5787863"/>
                <a:ext cx="296640" cy="252000"/>
              </p14:xfrm>
            </p:contentPart>
          </mc:Choice>
          <mc:Fallback>
            <p:pic>
              <p:nvPicPr>
                <p:cNvPr id="175" name="Ink 174">
                  <a:extLst>
                    <a:ext uri="{FF2B5EF4-FFF2-40B4-BE49-F238E27FC236}">
                      <a16:creationId xmlns:a16="http://schemas.microsoft.com/office/drawing/2014/main" id="{C27D5B18-1091-4CA3-2458-EFC338F07207}"/>
                    </a:ext>
                  </a:extLst>
                </p:cNvPr>
                <p:cNvPicPr/>
                <p:nvPr/>
              </p:nvPicPr>
              <p:blipFill>
                <a:blip r:embed="rId279"/>
                <a:stretch>
                  <a:fillRect/>
                </a:stretch>
              </p:blipFill>
              <p:spPr>
                <a:xfrm>
                  <a:off x="6410318" y="5778863"/>
                  <a:ext cx="3142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9" name="Ink 178">
                  <a:extLst>
                    <a:ext uri="{FF2B5EF4-FFF2-40B4-BE49-F238E27FC236}">
                      <a16:creationId xmlns:a16="http://schemas.microsoft.com/office/drawing/2014/main" id="{72F983F8-F9F2-D4BC-849A-E1DD9CB2C9ED}"/>
                    </a:ext>
                  </a:extLst>
                </p14:cNvPr>
                <p14:cNvContentPartPr/>
                <p14:nvPr/>
              </p14:nvContentPartPr>
              <p14:xfrm>
                <a:off x="6922238" y="6040583"/>
                <a:ext cx="172080" cy="192960"/>
              </p14:xfrm>
            </p:contentPart>
          </mc:Choice>
          <mc:Fallback>
            <p:pic>
              <p:nvPicPr>
                <p:cNvPr id="179" name="Ink 178">
                  <a:extLst>
                    <a:ext uri="{FF2B5EF4-FFF2-40B4-BE49-F238E27FC236}">
                      <a16:creationId xmlns:a16="http://schemas.microsoft.com/office/drawing/2014/main" id="{72F983F8-F9F2-D4BC-849A-E1DD9CB2C9ED}"/>
                    </a:ext>
                  </a:extLst>
                </p:cNvPr>
                <p:cNvPicPr/>
                <p:nvPr/>
              </p:nvPicPr>
              <p:blipFill>
                <a:blip r:embed="rId281"/>
                <a:stretch>
                  <a:fillRect/>
                </a:stretch>
              </p:blipFill>
              <p:spPr>
                <a:xfrm>
                  <a:off x="6913238" y="6031583"/>
                  <a:ext cx="1897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0" name="Ink 179">
                  <a:extLst>
                    <a:ext uri="{FF2B5EF4-FFF2-40B4-BE49-F238E27FC236}">
                      <a16:creationId xmlns:a16="http://schemas.microsoft.com/office/drawing/2014/main" id="{9835214F-1FAA-6DBB-4D67-8666041F8AB3}"/>
                    </a:ext>
                  </a:extLst>
                </p14:cNvPr>
                <p14:cNvContentPartPr/>
                <p14:nvPr/>
              </p14:nvContentPartPr>
              <p14:xfrm>
                <a:off x="6969398" y="6143183"/>
                <a:ext cx="150120" cy="19800"/>
              </p14:xfrm>
            </p:contentPart>
          </mc:Choice>
          <mc:Fallback>
            <p:pic>
              <p:nvPicPr>
                <p:cNvPr id="180" name="Ink 179">
                  <a:extLst>
                    <a:ext uri="{FF2B5EF4-FFF2-40B4-BE49-F238E27FC236}">
                      <a16:creationId xmlns:a16="http://schemas.microsoft.com/office/drawing/2014/main" id="{9835214F-1FAA-6DBB-4D67-8666041F8AB3}"/>
                    </a:ext>
                  </a:extLst>
                </p:cNvPr>
                <p:cNvPicPr/>
                <p:nvPr/>
              </p:nvPicPr>
              <p:blipFill>
                <a:blip r:embed="rId283"/>
                <a:stretch>
                  <a:fillRect/>
                </a:stretch>
              </p:blipFill>
              <p:spPr>
                <a:xfrm>
                  <a:off x="6960758" y="6134543"/>
                  <a:ext cx="1677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1" name="Ink 180">
                  <a:extLst>
                    <a:ext uri="{FF2B5EF4-FFF2-40B4-BE49-F238E27FC236}">
                      <a16:creationId xmlns:a16="http://schemas.microsoft.com/office/drawing/2014/main" id="{11B3616E-0D66-19D6-3E6D-A583D58E1E54}"/>
                    </a:ext>
                  </a:extLst>
                </p14:cNvPr>
                <p14:cNvContentPartPr/>
                <p14:nvPr/>
              </p14:nvContentPartPr>
              <p14:xfrm>
                <a:off x="7174958" y="6063263"/>
                <a:ext cx="132840" cy="200160"/>
              </p14:xfrm>
            </p:contentPart>
          </mc:Choice>
          <mc:Fallback>
            <p:pic>
              <p:nvPicPr>
                <p:cNvPr id="181" name="Ink 180">
                  <a:extLst>
                    <a:ext uri="{FF2B5EF4-FFF2-40B4-BE49-F238E27FC236}">
                      <a16:creationId xmlns:a16="http://schemas.microsoft.com/office/drawing/2014/main" id="{11B3616E-0D66-19D6-3E6D-A583D58E1E54}"/>
                    </a:ext>
                  </a:extLst>
                </p:cNvPr>
                <p:cNvPicPr/>
                <p:nvPr/>
              </p:nvPicPr>
              <p:blipFill>
                <a:blip r:embed="rId285"/>
                <a:stretch>
                  <a:fillRect/>
                </a:stretch>
              </p:blipFill>
              <p:spPr>
                <a:xfrm>
                  <a:off x="7166318" y="6054263"/>
                  <a:ext cx="1504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2" name="Ink 181">
                  <a:extLst>
                    <a:ext uri="{FF2B5EF4-FFF2-40B4-BE49-F238E27FC236}">
                      <a16:creationId xmlns:a16="http://schemas.microsoft.com/office/drawing/2014/main" id="{63951C1B-B6C9-6051-EE39-5C329CD76DCC}"/>
                    </a:ext>
                  </a:extLst>
                </p14:cNvPr>
                <p14:cNvContentPartPr/>
                <p14:nvPr/>
              </p14:nvContentPartPr>
              <p14:xfrm>
                <a:off x="7327598" y="6037343"/>
                <a:ext cx="302040" cy="224640"/>
              </p14:xfrm>
            </p:contentPart>
          </mc:Choice>
          <mc:Fallback>
            <p:pic>
              <p:nvPicPr>
                <p:cNvPr id="182" name="Ink 181">
                  <a:extLst>
                    <a:ext uri="{FF2B5EF4-FFF2-40B4-BE49-F238E27FC236}">
                      <a16:creationId xmlns:a16="http://schemas.microsoft.com/office/drawing/2014/main" id="{63951C1B-B6C9-6051-EE39-5C329CD76DCC}"/>
                    </a:ext>
                  </a:extLst>
                </p:cNvPr>
                <p:cNvPicPr/>
                <p:nvPr/>
              </p:nvPicPr>
              <p:blipFill>
                <a:blip r:embed="rId287"/>
                <a:stretch>
                  <a:fillRect/>
                </a:stretch>
              </p:blipFill>
              <p:spPr>
                <a:xfrm>
                  <a:off x="7318958" y="6028703"/>
                  <a:ext cx="3196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3" name="Ink 182">
                  <a:extLst>
                    <a:ext uri="{FF2B5EF4-FFF2-40B4-BE49-F238E27FC236}">
                      <a16:creationId xmlns:a16="http://schemas.microsoft.com/office/drawing/2014/main" id="{9BB7AB9D-AAB6-0652-A0DE-4605A2BA1D77}"/>
                    </a:ext>
                  </a:extLst>
                </p14:cNvPr>
                <p14:cNvContentPartPr/>
                <p14:nvPr/>
              </p14:nvContentPartPr>
              <p14:xfrm>
                <a:off x="7546838" y="6037343"/>
                <a:ext cx="25200" cy="25200"/>
              </p14:xfrm>
            </p:contentPart>
          </mc:Choice>
          <mc:Fallback>
            <p:pic>
              <p:nvPicPr>
                <p:cNvPr id="183" name="Ink 182">
                  <a:extLst>
                    <a:ext uri="{FF2B5EF4-FFF2-40B4-BE49-F238E27FC236}">
                      <a16:creationId xmlns:a16="http://schemas.microsoft.com/office/drawing/2014/main" id="{9BB7AB9D-AAB6-0652-A0DE-4605A2BA1D77}"/>
                    </a:ext>
                  </a:extLst>
                </p:cNvPr>
                <p:cNvPicPr/>
                <p:nvPr/>
              </p:nvPicPr>
              <p:blipFill>
                <a:blip r:embed="rId289"/>
                <a:stretch>
                  <a:fillRect/>
                </a:stretch>
              </p:blipFill>
              <p:spPr>
                <a:xfrm>
                  <a:off x="7538198" y="6028703"/>
                  <a:ext cx="428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5" name="Ink 184">
                  <a:extLst>
                    <a:ext uri="{FF2B5EF4-FFF2-40B4-BE49-F238E27FC236}">
                      <a16:creationId xmlns:a16="http://schemas.microsoft.com/office/drawing/2014/main" id="{F5961AF8-0B89-68AA-397C-3CD994E712D7}"/>
                    </a:ext>
                  </a:extLst>
                </p14:cNvPr>
                <p14:cNvContentPartPr/>
                <p14:nvPr/>
              </p14:nvContentPartPr>
              <p14:xfrm>
                <a:off x="6882638" y="4985063"/>
                <a:ext cx="1980360" cy="777600"/>
              </p14:xfrm>
            </p:contentPart>
          </mc:Choice>
          <mc:Fallback>
            <p:pic>
              <p:nvPicPr>
                <p:cNvPr id="185" name="Ink 184">
                  <a:extLst>
                    <a:ext uri="{FF2B5EF4-FFF2-40B4-BE49-F238E27FC236}">
                      <a16:creationId xmlns:a16="http://schemas.microsoft.com/office/drawing/2014/main" id="{F5961AF8-0B89-68AA-397C-3CD994E712D7}"/>
                    </a:ext>
                  </a:extLst>
                </p:cNvPr>
                <p:cNvPicPr/>
                <p:nvPr/>
              </p:nvPicPr>
              <p:blipFill>
                <a:blip r:embed="rId291"/>
                <a:stretch>
                  <a:fillRect/>
                </a:stretch>
              </p:blipFill>
              <p:spPr>
                <a:xfrm>
                  <a:off x="6873998" y="4976063"/>
                  <a:ext cx="1998000" cy="7952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6" name="Ink 185">
                  <a:extLst>
                    <a:ext uri="{FF2B5EF4-FFF2-40B4-BE49-F238E27FC236}">
                      <a16:creationId xmlns:a16="http://schemas.microsoft.com/office/drawing/2014/main" id="{8B839659-2011-4409-78E9-87F4A40F6662}"/>
                    </a:ext>
                  </a:extLst>
                </p14:cNvPr>
                <p14:cNvContentPartPr/>
                <p14:nvPr/>
              </p14:nvContentPartPr>
              <p14:xfrm>
                <a:off x="8711798" y="4945823"/>
                <a:ext cx="207720" cy="102240"/>
              </p14:xfrm>
            </p:contentPart>
          </mc:Choice>
          <mc:Fallback>
            <p:pic>
              <p:nvPicPr>
                <p:cNvPr id="186" name="Ink 185">
                  <a:extLst>
                    <a:ext uri="{FF2B5EF4-FFF2-40B4-BE49-F238E27FC236}">
                      <a16:creationId xmlns:a16="http://schemas.microsoft.com/office/drawing/2014/main" id="{8B839659-2011-4409-78E9-87F4A40F6662}"/>
                    </a:ext>
                  </a:extLst>
                </p:cNvPr>
                <p:cNvPicPr/>
                <p:nvPr/>
              </p:nvPicPr>
              <p:blipFill>
                <a:blip r:embed="rId293"/>
                <a:stretch>
                  <a:fillRect/>
                </a:stretch>
              </p:blipFill>
              <p:spPr>
                <a:xfrm>
                  <a:off x="8702798" y="4936823"/>
                  <a:ext cx="2253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8" name="Ink 187">
                  <a:extLst>
                    <a:ext uri="{FF2B5EF4-FFF2-40B4-BE49-F238E27FC236}">
                      <a16:creationId xmlns:a16="http://schemas.microsoft.com/office/drawing/2014/main" id="{7A0D0B90-6FC5-EB56-645E-471EC167CDEE}"/>
                    </a:ext>
                  </a:extLst>
                </p14:cNvPr>
                <p14:cNvContentPartPr/>
                <p14:nvPr/>
              </p14:nvContentPartPr>
              <p14:xfrm>
                <a:off x="5716238" y="4097663"/>
                <a:ext cx="615960" cy="1644480"/>
              </p14:xfrm>
            </p:contentPart>
          </mc:Choice>
          <mc:Fallback>
            <p:pic>
              <p:nvPicPr>
                <p:cNvPr id="188" name="Ink 187">
                  <a:extLst>
                    <a:ext uri="{FF2B5EF4-FFF2-40B4-BE49-F238E27FC236}">
                      <a16:creationId xmlns:a16="http://schemas.microsoft.com/office/drawing/2014/main" id="{7A0D0B90-6FC5-EB56-645E-471EC167CDEE}"/>
                    </a:ext>
                  </a:extLst>
                </p:cNvPr>
                <p:cNvPicPr/>
                <p:nvPr/>
              </p:nvPicPr>
              <p:blipFill>
                <a:blip r:embed="rId295"/>
                <a:stretch>
                  <a:fillRect/>
                </a:stretch>
              </p:blipFill>
              <p:spPr>
                <a:xfrm>
                  <a:off x="5707238" y="4089023"/>
                  <a:ext cx="633600" cy="16621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9" name="Ink 188">
                  <a:extLst>
                    <a:ext uri="{FF2B5EF4-FFF2-40B4-BE49-F238E27FC236}">
                      <a16:creationId xmlns:a16="http://schemas.microsoft.com/office/drawing/2014/main" id="{F46ACECA-9EB5-4830-C325-8F65E05D9C90}"/>
                    </a:ext>
                  </a:extLst>
                </p14:cNvPr>
                <p14:cNvContentPartPr/>
                <p14:nvPr/>
              </p14:nvContentPartPr>
              <p14:xfrm>
                <a:off x="5655038" y="4022063"/>
                <a:ext cx="209520" cy="141120"/>
              </p14:xfrm>
            </p:contentPart>
          </mc:Choice>
          <mc:Fallback>
            <p:pic>
              <p:nvPicPr>
                <p:cNvPr id="189" name="Ink 188">
                  <a:extLst>
                    <a:ext uri="{FF2B5EF4-FFF2-40B4-BE49-F238E27FC236}">
                      <a16:creationId xmlns:a16="http://schemas.microsoft.com/office/drawing/2014/main" id="{F46ACECA-9EB5-4830-C325-8F65E05D9C90}"/>
                    </a:ext>
                  </a:extLst>
                </p:cNvPr>
                <p:cNvPicPr/>
                <p:nvPr/>
              </p:nvPicPr>
              <p:blipFill>
                <a:blip r:embed="rId297"/>
                <a:stretch>
                  <a:fillRect/>
                </a:stretch>
              </p:blipFill>
              <p:spPr>
                <a:xfrm>
                  <a:off x="5646398" y="4013063"/>
                  <a:ext cx="2271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91" name="Ink 190">
                  <a:extLst>
                    <a:ext uri="{FF2B5EF4-FFF2-40B4-BE49-F238E27FC236}">
                      <a16:creationId xmlns:a16="http://schemas.microsoft.com/office/drawing/2014/main" id="{8F736961-D142-091B-2F9E-EFDA5C5AF2CC}"/>
                    </a:ext>
                  </a:extLst>
                </p14:cNvPr>
                <p14:cNvContentPartPr/>
                <p14:nvPr/>
              </p14:nvContentPartPr>
              <p14:xfrm>
                <a:off x="6156518" y="5268743"/>
                <a:ext cx="856080" cy="815040"/>
              </p14:xfrm>
            </p:contentPart>
          </mc:Choice>
          <mc:Fallback>
            <p:pic>
              <p:nvPicPr>
                <p:cNvPr id="191" name="Ink 190">
                  <a:extLst>
                    <a:ext uri="{FF2B5EF4-FFF2-40B4-BE49-F238E27FC236}">
                      <a16:creationId xmlns:a16="http://schemas.microsoft.com/office/drawing/2014/main" id="{8F736961-D142-091B-2F9E-EFDA5C5AF2CC}"/>
                    </a:ext>
                  </a:extLst>
                </p:cNvPr>
                <p:cNvPicPr/>
                <p:nvPr/>
              </p:nvPicPr>
              <p:blipFill>
                <a:blip r:embed="rId299"/>
                <a:stretch>
                  <a:fillRect/>
                </a:stretch>
              </p:blipFill>
              <p:spPr>
                <a:xfrm>
                  <a:off x="6147878" y="5259743"/>
                  <a:ext cx="873720" cy="832680"/>
                </a:xfrm>
                <a:prstGeom prst="rect">
                  <a:avLst/>
                </a:prstGeom>
              </p:spPr>
            </p:pic>
          </mc:Fallback>
        </mc:AlternateContent>
      </p:grpSp>
    </p:spTree>
    <p:extLst>
      <p:ext uri="{BB962C8B-B14F-4D97-AF65-F5344CB8AC3E}">
        <p14:creationId xmlns:p14="http://schemas.microsoft.com/office/powerpoint/2010/main" val="303109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64D82-70AA-2D55-B8BE-4C85B34A86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5AD693-4654-2F3D-E4B0-13F99887121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174729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5984C-7FDF-0A54-F147-9C740DC5C5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9DA7F2-5068-B234-96CA-9AACF8FFAAE0}"/>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078537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17</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260+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60,000+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26000+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 – Day 18</a:t>
            </a:r>
            <a:endParaRPr lang="en-IN" dirty="0">
              <a:solidFill>
                <a:schemeClr val="bg1"/>
              </a:solidFill>
              <a:latin typeface="Cooper Black" panose="0208090404030B020404" pitchFamily="18" charset="0"/>
            </a:endParaRPr>
          </a:p>
        </p:txBody>
      </p:sp>
      <p:sp>
        <p:nvSpPr>
          <p:cNvPr id="5" name="Rectangle: Rounded Corners 4">
            <a:extLst>
              <a:ext uri="{FF2B5EF4-FFF2-40B4-BE49-F238E27FC236}">
                <a16:creationId xmlns:a16="http://schemas.microsoft.com/office/drawing/2014/main" id="{8EE791A1-2958-78B0-ECDD-F89DDE02F4B6}"/>
              </a:ext>
            </a:extLst>
          </p:cNvPr>
          <p:cNvSpPr/>
          <p:nvPr/>
        </p:nvSpPr>
        <p:spPr>
          <a:xfrm>
            <a:off x="3453886" y="131323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B89E801-E285-EBED-06F5-7E2B1B8E1E7A}"/>
              </a:ext>
            </a:extLst>
          </p:cNvPr>
          <p:cNvSpPr/>
          <p:nvPr/>
        </p:nvSpPr>
        <p:spPr>
          <a:xfrm>
            <a:off x="3453886" y="3068960"/>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ABAB72EB-5FE6-B5CA-C654-D15CE54000E9}"/>
              </a:ext>
            </a:extLst>
          </p:cNvPr>
          <p:cNvSpPr/>
          <p:nvPr/>
        </p:nvSpPr>
        <p:spPr>
          <a:xfrm>
            <a:off x="3453886" y="4824683"/>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A27EE0E-9853-D0E9-E5A8-87BE731920EA}"/>
              </a:ext>
            </a:extLst>
          </p:cNvPr>
          <p:cNvGrpSpPr/>
          <p:nvPr/>
        </p:nvGrpSpPr>
        <p:grpSpPr>
          <a:xfrm>
            <a:off x="4118571" y="1566251"/>
            <a:ext cx="4359562" cy="922336"/>
            <a:chOff x="1395616" y="871285"/>
            <a:chExt cx="3825734" cy="1064137"/>
          </a:xfrm>
        </p:grpSpPr>
        <p:sp>
          <p:nvSpPr>
            <p:cNvPr id="9" name="TextBox 8">
              <a:extLst>
                <a:ext uri="{FF2B5EF4-FFF2-40B4-BE49-F238E27FC236}">
                  <a16:creationId xmlns:a16="http://schemas.microsoft.com/office/drawing/2014/main" id="{8B429D3B-7C38-B33E-067B-835764291C87}"/>
                </a:ext>
              </a:extLst>
            </p:cNvPr>
            <p:cNvSpPr txBox="1"/>
            <p:nvPr/>
          </p:nvSpPr>
          <p:spPr>
            <a:xfrm>
              <a:off x="2984420" y="1243566"/>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Clean Core</a:t>
              </a:r>
            </a:p>
          </p:txBody>
        </p:sp>
        <p:sp>
          <p:nvSpPr>
            <p:cNvPr id="10" name="TextBox 9">
              <a:extLst>
                <a:ext uri="{FF2B5EF4-FFF2-40B4-BE49-F238E27FC236}">
                  <a16:creationId xmlns:a16="http://schemas.microsoft.com/office/drawing/2014/main" id="{118C39A3-CA2B-146F-D772-D14998B4D672}"/>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 name="Group 10">
            <a:extLst>
              <a:ext uri="{FF2B5EF4-FFF2-40B4-BE49-F238E27FC236}">
                <a16:creationId xmlns:a16="http://schemas.microsoft.com/office/drawing/2014/main" id="{F7773B0C-4C36-F5CF-6049-15A22D3353B9}"/>
              </a:ext>
            </a:extLst>
          </p:cNvPr>
          <p:cNvGrpSpPr/>
          <p:nvPr/>
        </p:nvGrpSpPr>
        <p:grpSpPr>
          <a:xfrm>
            <a:off x="4118571" y="3321970"/>
            <a:ext cx="4431570" cy="922336"/>
            <a:chOff x="1395616" y="871285"/>
            <a:chExt cx="3825734" cy="1064137"/>
          </a:xfrm>
        </p:grpSpPr>
        <p:sp>
          <p:nvSpPr>
            <p:cNvPr id="12" name="TextBox 11">
              <a:extLst>
                <a:ext uri="{FF2B5EF4-FFF2-40B4-BE49-F238E27FC236}">
                  <a16:creationId xmlns:a16="http://schemas.microsoft.com/office/drawing/2014/main" id="{58BB80F5-BF50-C0D2-25DF-59F695C70420}"/>
                </a:ext>
              </a:extLst>
            </p:cNvPr>
            <p:cNvSpPr txBox="1"/>
            <p:nvPr/>
          </p:nvSpPr>
          <p:spPr>
            <a:xfrm>
              <a:off x="2984420" y="1243562"/>
              <a:ext cx="2236930" cy="319585"/>
            </a:xfrm>
            <a:prstGeom prst="rect">
              <a:avLst/>
            </a:prstGeom>
            <a:noFill/>
          </p:spPr>
          <p:txBody>
            <a:bodyPr wrap="square" lIns="0" tIns="0" rIns="0" bIns="0" rtlCol="0" anchor="ctr">
              <a:spAutoFit/>
            </a:bodyPr>
            <a:lstStyle/>
            <a:p>
              <a:r>
                <a:rPr lang="en-US" sz="1800" dirty="0">
                  <a:solidFill>
                    <a:srgbClr val="FFFFFF"/>
                  </a:solidFill>
                  <a:effectLst/>
                  <a:latin typeface="Segoe UI" panose="020B0502040204020203" pitchFamily="34" charset="0"/>
                  <a:ea typeface="Calibri Light" panose="020F0302020204030204" pitchFamily="34" charset="0"/>
                  <a:cs typeface="Segoe UI" panose="020B0502040204020203" pitchFamily="34" charset="0"/>
                </a:rPr>
                <a:t>Extensibility Model</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3" name="TextBox 12">
              <a:extLst>
                <a:ext uri="{FF2B5EF4-FFF2-40B4-BE49-F238E27FC236}">
                  <a16:creationId xmlns:a16="http://schemas.microsoft.com/office/drawing/2014/main" id="{6824D9CE-F522-A342-1387-CC55E9C4494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4" name="Group 13">
            <a:extLst>
              <a:ext uri="{FF2B5EF4-FFF2-40B4-BE49-F238E27FC236}">
                <a16:creationId xmlns:a16="http://schemas.microsoft.com/office/drawing/2014/main" id="{51BD1B35-A18B-68D7-E07B-1A1A9AD2E859}"/>
              </a:ext>
            </a:extLst>
          </p:cNvPr>
          <p:cNvGrpSpPr/>
          <p:nvPr/>
        </p:nvGrpSpPr>
        <p:grpSpPr>
          <a:xfrm>
            <a:off x="4118571" y="5077693"/>
            <a:ext cx="4431570" cy="922336"/>
            <a:chOff x="1395616" y="871285"/>
            <a:chExt cx="4290329" cy="1064137"/>
          </a:xfrm>
        </p:grpSpPr>
        <p:sp>
          <p:nvSpPr>
            <p:cNvPr id="15" name="TextBox 14">
              <a:extLst>
                <a:ext uri="{FF2B5EF4-FFF2-40B4-BE49-F238E27FC236}">
                  <a16:creationId xmlns:a16="http://schemas.microsoft.com/office/drawing/2014/main" id="{2BEC2032-A77D-A0B0-E149-A23467DC1CAA}"/>
                </a:ext>
              </a:extLst>
            </p:cNvPr>
            <p:cNvSpPr txBox="1"/>
            <p:nvPr/>
          </p:nvSpPr>
          <p:spPr>
            <a:xfrm>
              <a:off x="2984420" y="1243560"/>
              <a:ext cx="2701525"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Connect S/4HANA</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6" name="TextBox 15">
              <a:extLst>
                <a:ext uri="{FF2B5EF4-FFF2-40B4-BE49-F238E27FC236}">
                  <a16:creationId xmlns:a16="http://schemas.microsoft.com/office/drawing/2014/main" id="{C60195D9-2B81-A5CA-17AA-E418FAD1D320}"/>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BABE-0AA6-8150-20C6-04FE530EF927}"/>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688663-05EA-574D-7D06-B9BA22E9105B}"/>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90527F5B-EEFE-511B-0D48-3ADAA8735421}"/>
              </a:ext>
            </a:extLst>
          </p:cNvPr>
          <p:cNvSpPr>
            <a:spLocks noGrp="1"/>
          </p:cNvSpPr>
          <p:nvPr>
            <p:ph type="sldNum" sz="quarter" idx="12"/>
          </p:nvPr>
        </p:nvSpPr>
        <p:spPr>
          <a:xfrm>
            <a:off x="204683" y="6373867"/>
            <a:ext cx="609283" cy="364936"/>
          </a:xfrm>
        </p:spPr>
        <p:txBody>
          <a:bodyPr/>
          <a:lstStyle/>
          <a:p>
            <a:pPr defTabSz="1218895"/>
            <a:fld id="{B6F15528-21DE-4FAA-801E-634DDDAF4B2B}" type="slidenum">
              <a:rPr lang="en-US">
                <a:solidFill>
                  <a:prstClr val="black">
                    <a:tint val="75000"/>
                  </a:prstClr>
                </a:solidFill>
                <a:latin typeface="Calibri"/>
              </a:rPr>
              <a:pPr defTabSz="1218895"/>
              <a:t>4</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3EA034B1-2CE0-E3E4-A6EB-D7B4A1348139}"/>
              </a:ext>
            </a:extLst>
          </p:cNvPr>
          <p:cNvSpPr>
            <a:spLocks noGrp="1"/>
          </p:cNvSpPr>
          <p:nvPr>
            <p:ph type="title"/>
          </p:nvPr>
        </p:nvSpPr>
        <p:spPr>
          <a:xfrm>
            <a:off x="103135" y="179493"/>
            <a:ext cx="10967086" cy="710831"/>
          </a:xfrm>
        </p:spPr>
        <p:txBody>
          <a:bodyPr/>
          <a:lstStyle/>
          <a:p>
            <a:r>
              <a:rPr lang="en-IN" sz="3333" dirty="0"/>
              <a:t>Welcome to the new world</a:t>
            </a:r>
          </a:p>
        </p:txBody>
      </p:sp>
      <p:pic>
        <p:nvPicPr>
          <p:cNvPr id="2" name="Picture 1">
            <a:extLst>
              <a:ext uri="{FF2B5EF4-FFF2-40B4-BE49-F238E27FC236}">
                <a16:creationId xmlns:a16="http://schemas.microsoft.com/office/drawing/2014/main" id="{428570B2-0C2B-9FB1-3655-39F0F2B02D06}"/>
              </a:ext>
            </a:extLst>
          </p:cNvPr>
          <p:cNvPicPr>
            <a:picLocks noChangeAspect="1"/>
          </p:cNvPicPr>
          <p:nvPr/>
        </p:nvPicPr>
        <p:blipFill>
          <a:blip r:embed="rId2"/>
          <a:stretch>
            <a:fillRect/>
          </a:stretch>
        </p:blipFill>
        <p:spPr>
          <a:xfrm>
            <a:off x="103135" y="1778042"/>
            <a:ext cx="11967420" cy="3689830"/>
          </a:xfrm>
          <a:prstGeom prst="rect">
            <a:avLst/>
          </a:prstGeom>
        </p:spPr>
      </p:pic>
    </p:spTree>
    <p:extLst>
      <p:ext uri="{BB962C8B-B14F-4D97-AF65-F5344CB8AC3E}">
        <p14:creationId xmlns:p14="http://schemas.microsoft.com/office/powerpoint/2010/main" val="33397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38C5F-9053-AE6F-F95E-BE7CAD6169C7}"/>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386B15E0-93CA-7B8A-B7E0-12E7E264A343}"/>
              </a:ext>
            </a:extLst>
          </p:cNvPr>
          <p:cNvSpPr/>
          <p:nvPr/>
        </p:nvSpPr>
        <p:spPr>
          <a:xfrm>
            <a:off x="8421526" y="1334448"/>
            <a:ext cx="3239516" cy="439134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8895"/>
            <a:endParaRPr lang="en-IN" sz="1800">
              <a:solidFill>
                <a:prstClr val="black"/>
              </a:solidFill>
              <a:latin typeface="Calibri"/>
            </a:endParaRPr>
          </a:p>
        </p:txBody>
      </p:sp>
      <p:sp>
        <p:nvSpPr>
          <p:cNvPr id="12" name="Rectangle: Rounded Corners 11">
            <a:extLst>
              <a:ext uri="{FF2B5EF4-FFF2-40B4-BE49-F238E27FC236}">
                <a16:creationId xmlns:a16="http://schemas.microsoft.com/office/drawing/2014/main" id="{A6897B2A-3067-C765-50C6-F4925AD4439E}"/>
              </a:ext>
            </a:extLst>
          </p:cNvPr>
          <p:cNvSpPr/>
          <p:nvPr/>
        </p:nvSpPr>
        <p:spPr>
          <a:xfrm>
            <a:off x="4766071" y="1341312"/>
            <a:ext cx="3239516" cy="439134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8895"/>
            <a:endParaRPr lang="en-IN" sz="1800">
              <a:solidFill>
                <a:prstClr val="black"/>
              </a:solidFill>
              <a:latin typeface="Calibri"/>
            </a:endParaRPr>
          </a:p>
        </p:txBody>
      </p:sp>
      <p:sp>
        <p:nvSpPr>
          <p:cNvPr id="11" name="Rectangle: Rounded Corners 10">
            <a:extLst>
              <a:ext uri="{FF2B5EF4-FFF2-40B4-BE49-F238E27FC236}">
                <a16:creationId xmlns:a16="http://schemas.microsoft.com/office/drawing/2014/main" id="{4116373E-9EB6-D0D3-C007-6832C717176B}"/>
              </a:ext>
            </a:extLst>
          </p:cNvPr>
          <p:cNvSpPr/>
          <p:nvPr/>
        </p:nvSpPr>
        <p:spPr>
          <a:xfrm>
            <a:off x="1127154" y="1341312"/>
            <a:ext cx="3239516" cy="439134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8895"/>
            <a:endParaRPr lang="en-IN" sz="1800">
              <a:solidFill>
                <a:prstClr val="black"/>
              </a:solidFill>
              <a:latin typeface="Calibri"/>
            </a:endParaRPr>
          </a:p>
        </p:txBody>
      </p:sp>
      <p:sp>
        <p:nvSpPr>
          <p:cNvPr id="3" name="Footer Placeholder 2">
            <a:extLst>
              <a:ext uri="{FF2B5EF4-FFF2-40B4-BE49-F238E27FC236}">
                <a16:creationId xmlns:a16="http://schemas.microsoft.com/office/drawing/2014/main" id="{8F917924-C113-6A1B-CE98-70115B6A6ECE}"/>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706E3146-BEAA-4402-B035-310F2A6635D6}"/>
              </a:ext>
            </a:extLst>
          </p:cNvPr>
          <p:cNvSpPr>
            <a:spLocks noGrp="1"/>
          </p:cNvSpPr>
          <p:nvPr>
            <p:ph type="sldNum" sz="quarter" idx="12"/>
          </p:nvPr>
        </p:nvSpPr>
        <p:spPr>
          <a:xfrm>
            <a:off x="204683" y="6373867"/>
            <a:ext cx="609283" cy="364936"/>
          </a:xfrm>
        </p:spPr>
        <p:txBody>
          <a:bodyPr/>
          <a:lstStyle/>
          <a:p>
            <a:pPr defTabSz="1218895"/>
            <a:fld id="{B6F15528-21DE-4FAA-801E-634DDDAF4B2B}" type="slidenum">
              <a:rPr lang="en-US">
                <a:solidFill>
                  <a:prstClr val="black">
                    <a:tint val="75000"/>
                  </a:prstClr>
                </a:solidFill>
                <a:latin typeface="Calibri"/>
              </a:rPr>
              <a:pPr defTabSz="1218895"/>
              <a:t>5</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0E1F4AE1-8C4B-D24F-9FA8-872C5D4F2740}"/>
              </a:ext>
            </a:extLst>
          </p:cNvPr>
          <p:cNvSpPr>
            <a:spLocks noGrp="1"/>
          </p:cNvSpPr>
          <p:nvPr>
            <p:ph type="title"/>
          </p:nvPr>
        </p:nvSpPr>
        <p:spPr>
          <a:xfrm>
            <a:off x="103135" y="179493"/>
            <a:ext cx="10967086" cy="710831"/>
          </a:xfrm>
        </p:spPr>
        <p:txBody>
          <a:bodyPr/>
          <a:lstStyle/>
          <a:p>
            <a:r>
              <a:rPr lang="en-IN" sz="3333" dirty="0"/>
              <a:t>Looming Threats</a:t>
            </a:r>
          </a:p>
        </p:txBody>
      </p:sp>
      <p:pic>
        <p:nvPicPr>
          <p:cNvPr id="6" name="Picture 5">
            <a:extLst>
              <a:ext uri="{FF2B5EF4-FFF2-40B4-BE49-F238E27FC236}">
                <a16:creationId xmlns:a16="http://schemas.microsoft.com/office/drawing/2014/main" id="{C5BE58F5-695F-B83A-C07A-659002044ACE}"/>
              </a:ext>
            </a:extLst>
          </p:cNvPr>
          <p:cNvPicPr>
            <a:picLocks noChangeAspect="1"/>
          </p:cNvPicPr>
          <p:nvPr/>
        </p:nvPicPr>
        <p:blipFill>
          <a:blip r:embed="rId2"/>
          <a:stretch>
            <a:fillRect/>
          </a:stretch>
        </p:blipFill>
        <p:spPr>
          <a:xfrm>
            <a:off x="1271133" y="1557280"/>
            <a:ext cx="2958481" cy="2793416"/>
          </a:xfrm>
          <a:prstGeom prst="rect">
            <a:avLst/>
          </a:prstGeom>
        </p:spPr>
      </p:pic>
      <p:pic>
        <p:nvPicPr>
          <p:cNvPr id="8" name="Picture 7">
            <a:extLst>
              <a:ext uri="{FF2B5EF4-FFF2-40B4-BE49-F238E27FC236}">
                <a16:creationId xmlns:a16="http://schemas.microsoft.com/office/drawing/2014/main" id="{7629A8A3-B4E3-1360-6795-5BDCD8A170B6}"/>
              </a:ext>
            </a:extLst>
          </p:cNvPr>
          <p:cNvPicPr>
            <a:picLocks noChangeAspect="1"/>
          </p:cNvPicPr>
          <p:nvPr/>
        </p:nvPicPr>
        <p:blipFill>
          <a:blip r:embed="rId3"/>
          <a:stretch>
            <a:fillRect/>
          </a:stretch>
        </p:blipFill>
        <p:spPr>
          <a:xfrm>
            <a:off x="4900241" y="1557280"/>
            <a:ext cx="2971179" cy="2806113"/>
          </a:xfrm>
          <a:prstGeom prst="rect">
            <a:avLst/>
          </a:prstGeom>
        </p:spPr>
      </p:pic>
      <p:pic>
        <p:nvPicPr>
          <p:cNvPr id="10" name="Picture 9">
            <a:extLst>
              <a:ext uri="{FF2B5EF4-FFF2-40B4-BE49-F238E27FC236}">
                <a16:creationId xmlns:a16="http://schemas.microsoft.com/office/drawing/2014/main" id="{DE700108-8C70-558C-9876-AA22CFEAA7C8}"/>
              </a:ext>
            </a:extLst>
          </p:cNvPr>
          <p:cNvPicPr>
            <a:picLocks noChangeAspect="1"/>
          </p:cNvPicPr>
          <p:nvPr/>
        </p:nvPicPr>
        <p:blipFill>
          <a:blip r:embed="rId4"/>
          <a:stretch>
            <a:fillRect/>
          </a:stretch>
        </p:blipFill>
        <p:spPr>
          <a:xfrm>
            <a:off x="8542047" y="1544583"/>
            <a:ext cx="2971179" cy="2793416"/>
          </a:xfrm>
          <a:prstGeom prst="rect">
            <a:avLst/>
          </a:prstGeom>
        </p:spPr>
      </p:pic>
      <p:sp>
        <p:nvSpPr>
          <p:cNvPr id="14" name="TextBox 13">
            <a:extLst>
              <a:ext uri="{FF2B5EF4-FFF2-40B4-BE49-F238E27FC236}">
                <a16:creationId xmlns:a16="http://schemas.microsoft.com/office/drawing/2014/main" id="{12A2D827-0E57-35C6-CD56-DC708EB80327}"/>
              </a:ext>
            </a:extLst>
          </p:cNvPr>
          <p:cNvSpPr txBox="1"/>
          <p:nvPr/>
        </p:nvSpPr>
        <p:spPr>
          <a:xfrm>
            <a:off x="1415111" y="4652817"/>
            <a:ext cx="2591613" cy="953851"/>
          </a:xfrm>
          <a:prstGeom prst="rect">
            <a:avLst/>
          </a:prstGeom>
          <a:noFill/>
        </p:spPr>
        <p:txBody>
          <a:bodyPr wrap="square" rtlCol="0">
            <a:spAutoFit/>
          </a:bodyPr>
          <a:lstStyle/>
          <a:p>
            <a:pPr algn="ctr" defTabSz="1218895"/>
            <a:r>
              <a:rPr lang="en-IN" sz="2799" dirty="0">
                <a:solidFill>
                  <a:prstClr val="black"/>
                </a:solidFill>
                <a:latin typeface="ADLaM Display" panose="02010000000000000000" pitchFamily="2" charset="0"/>
                <a:ea typeface="ADLaM Display" panose="02010000000000000000" pitchFamily="2" charset="0"/>
                <a:cs typeface="ADLaM Display" panose="02010000000000000000" pitchFamily="2" charset="0"/>
              </a:rPr>
              <a:t>Geopolitical</a:t>
            </a:r>
          </a:p>
          <a:p>
            <a:pPr algn="ctr" defTabSz="1218895"/>
            <a:r>
              <a:rPr lang="en-IN" sz="2799" dirty="0">
                <a:solidFill>
                  <a:prstClr val="black"/>
                </a:solidFill>
                <a:latin typeface="ADLaM Display" panose="02010000000000000000" pitchFamily="2" charset="0"/>
                <a:ea typeface="ADLaM Display" panose="02010000000000000000" pitchFamily="2" charset="0"/>
                <a:cs typeface="ADLaM Display" panose="02010000000000000000" pitchFamily="2" charset="0"/>
              </a:rPr>
              <a:t>Instability </a:t>
            </a:r>
          </a:p>
        </p:txBody>
      </p:sp>
      <p:sp>
        <p:nvSpPr>
          <p:cNvPr id="15" name="TextBox 14">
            <a:extLst>
              <a:ext uri="{FF2B5EF4-FFF2-40B4-BE49-F238E27FC236}">
                <a16:creationId xmlns:a16="http://schemas.microsoft.com/office/drawing/2014/main" id="{A11D0D34-A56E-3842-71EE-29084BB56C47}"/>
              </a:ext>
            </a:extLst>
          </p:cNvPr>
          <p:cNvSpPr txBox="1"/>
          <p:nvPr/>
        </p:nvSpPr>
        <p:spPr>
          <a:xfrm>
            <a:off x="5014573" y="4649531"/>
            <a:ext cx="2591613" cy="953851"/>
          </a:xfrm>
          <a:prstGeom prst="rect">
            <a:avLst/>
          </a:prstGeom>
          <a:noFill/>
        </p:spPr>
        <p:txBody>
          <a:bodyPr wrap="square" rtlCol="0">
            <a:spAutoFit/>
          </a:bodyPr>
          <a:lstStyle/>
          <a:p>
            <a:pPr algn="ctr" defTabSz="1218895"/>
            <a:r>
              <a:rPr lang="en-IN" sz="2799" dirty="0">
                <a:solidFill>
                  <a:prstClr val="black"/>
                </a:solidFill>
                <a:latin typeface="ADLaM Display" panose="02010000000000000000" pitchFamily="2" charset="0"/>
                <a:ea typeface="ADLaM Display" panose="02010000000000000000" pitchFamily="2" charset="0"/>
                <a:cs typeface="ADLaM Display" panose="02010000000000000000" pitchFamily="2" charset="0"/>
              </a:rPr>
              <a:t>Economic Uncertainties</a:t>
            </a:r>
          </a:p>
        </p:txBody>
      </p:sp>
      <p:sp>
        <p:nvSpPr>
          <p:cNvPr id="16" name="TextBox 15">
            <a:extLst>
              <a:ext uri="{FF2B5EF4-FFF2-40B4-BE49-F238E27FC236}">
                <a16:creationId xmlns:a16="http://schemas.microsoft.com/office/drawing/2014/main" id="{2B1E4614-4B0F-9F65-81C5-2738FE2F3A86}"/>
              </a:ext>
            </a:extLst>
          </p:cNvPr>
          <p:cNvSpPr txBox="1"/>
          <p:nvPr/>
        </p:nvSpPr>
        <p:spPr>
          <a:xfrm>
            <a:off x="8731829" y="4569693"/>
            <a:ext cx="2591613" cy="953851"/>
          </a:xfrm>
          <a:prstGeom prst="rect">
            <a:avLst/>
          </a:prstGeom>
          <a:noFill/>
        </p:spPr>
        <p:txBody>
          <a:bodyPr wrap="square" rtlCol="0">
            <a:spAutoFit/>
          </a:bodyPr>
          <a:lstStyle/>
          <a:p>
            <a:pPr algn="ctr" defTabSz="1218895"/>
            <a:r>
              <a:rPr lang="en-IN" sz="2799" dirty="0">
                <a:solidFill>
                  <a:prstClr val="black"/>
                </a:solidFill>
                <a:latin typeface="ADLaM Display" panose="02010000000000000000" pitchFamily="2" charset="0"/>
                <a:ea typeface="ADLaM Display" panose="02010000000000000000" pitchFamily="2" charset="0"/>
                <a:cs typeface="ADLaM Display" panose="02010000000000000000" pitchFamily="2" charset="0"/>
              </a:rPr>
              <a:t>Disruptive Technologies</a:t>
            </a:r>
          </a:p>
        </p:txBody>
      </p:sp>
    </p:spTree>
    <p:extLst>
      <p:ext uri="{BB962C8B-B14F-4D97-AF65-F5344CB8AC3E}">
        <p14:creationId xmlns:p14="http://schemas.microsoft.com/office/powerpoint/2010/main" val="72993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1" grpId="0" animBg="1"/>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96F17-313F-2D13-FE2C-D4C2F9F0A95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0A70B7-32DD-64EB-4E0A-8C454F3C283F}"/>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9CBB9239-13C2-BA56-B028-A7C37A8AF7DA}"/>
              </a:ext>
            </a:extLst>
          </p:cNvPr>
          <p:cNvSpPr>
            <a:spLocks noGrp="1"/>
          </p:cNvSpPr>
          <p:nvPr>
            <p:ph type="sldNum" sz="quarter" idx="12"/>
          </p:nvPr>
        </p:nvSpPr>
        <p:spPr>
          <a:xfrm>
            <a:off x="204683" y="6373867"/>
            <a:ext cx="609283" cy="364936"/>
          </a:xfrm>
        </p:spPr>
        <p:txBody>
          <a:bodyPr/>
          <a:lstStyle/>
          <a:p>
            <a:pPr defTabSz="1218895"/>
            <a:fld id="{B6F15528-21DE-4FAA-801E-634DDDAF4B2B}" type="slidenum">
              <a:rPr lang="en-US">
                <a:solidFill>
                  <a:prstClr val="black">
                    <a:tint val="75000"/>
                  </a:prstClr>
                </a:solidFill>
                <a:latin typeface="Calibri"/>
              </a:rPr>
              <a:pPr defTabSz="1218895"/>
              <a:t>6</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973F2214-7475-AFE1-98E6-5C2619AAA3E1}"/>
              </a:ext>
            </a:extLst>
          </p:cNvPr>
          <p:cNvSpPr>
            <a:spLocks noGrp="1"/>
          </p:cNvSpPr>
          <p:nvPr>
            <p:ph type="title"/>
          </p:nvPr>
        </p:nvSpPr>
        <p:spPr>
          <a:xfrm>
            <a:off x="103135" y="179493"/>
            <a:ext cx="10967086" cy="710831"/>
          </a:xfrm>
        </p:spPr>
        <p:txBody>
          <a:bodyPr/>
          <a:lstStyle/>
          <a:p>
            <a:r>
              <a:rPr lang="en-IN" sz="3333" dirty="0"/>
              <a:t>Everything is code</a:t>
            </a:r>
          </a:p>
        </p:txBody>
      </p:sp>
      <p:pic>
        <p:nvPicPr>
          <p:cNvPr id="2" name="Picture 1">
            <a:extLst>
              <a:ext uri="{FF2B5EF4-FFF2-40B4-BE49-F238E27FC236}">
                <a16:creationId xmlns:a16="http://schemas.microsoft.com/office/drawing/2014/main" id="{0651ADC9-69E7-71C5-A244-ECEA6BAEEF83}"/>
              </a:ext>
            </a:extLst>
          </p:cNvPr>
          <p:cNvPicPr>
            <a:picLocks noChangeAspect="1"/>
          </p:cNvPicPr>
          <p:nvPr/>
        </p:nvPicPr>
        <p:blipFill>
          <a:blip r:embed="rId2"/>
          <a:stretch>
            <a:fillRect/>
          </a:stretch>
        </p:blipFill>
        <p:spPr>
          <a:xfrm>
            <a:off x="1457" y="1773248"/>
            <a:ext cx="12182965" cy="4355411"/>
          </a:xfrm>
          <a:prstGeom prst="rect">
            <a:avLst/>
          </a:prstGeom>
          <a:noFill/>
        </p:spPr>
      </p:pic>
    </p:spTree>
    <p:extLst>
      <p:ext uri="{BB962C8B-B14F-4D97-AF65-F5344CB8AC3E}">
        <p14:creationId xmlns:p14="http://schemas.microsoft.com/office/powerpoint/2010/main" val="409699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028F3-D58C-2FDC-98EF-3B2AF23A6AB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09DD97D-86CC-D4AF-196E-57BD1BE9469B}"/>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82D65795-2D02-CEB1-BB93-27A64000089A}"/>
              </a:ext>
            </a:extLst>
          </p:cNvPr>
          <p:cNvSpPr>
            <a:spLocks noGrp="1"/>
          </p:cNvSpPr>
          <p:nvPr>
            <p:ph type="sldNum" sz="quarter" idx="12"/>
          </p:nvPr>
        </p:nvSpPr>
        <p:spPr>
          <a:xfrm>
            <a:off x="204683" y="6373867"/>
            <a:ext cx="609283" cy="364936"/>
          </a:xfrm>
        </p:spPr>
        <p:txBody>
          <a:bodyPr/>
          <a:lstStyle/>
          <a:p>
            <a:pPr defTabSz="1218895"/>
            <a:fld id="{B6F15528-21DE-4FAA-801E-634DDDAF4B2B}" type="slidenum">
              <a:rPr lang="en-US">
                <a:solidFill>
                  <a:prstClr val="black">
                    <a:tint val="75000"/>
                  </a:prstClr>
                </a:solidFill>
                <a:latin typeface="Calibri"/>
              </a:rPr>
              <a:pPr defTabSz="1218895"/>
              <a:t>7</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342C458B-6C5B-9E8C-8D9B-19D337C0AC69}"/>
              </a:ext>
            </a:extLst>
          </p:cNvPr>
          <p:cNvSpPr>
            <a:spLocks noGrp="1"/>
          </p:cNvSpPr>
          <p:nvPr>
            <p:ph type="title"/>
          </p:nvPr>
        </p:nvSpPr>
        <p:spPr>
          <a:xfrm>
            <a:off x="103135" y="179493"/>
            <a:ext cx="10967086" cy="710831"/>
          </a:xfrm>
        </p:spPr>
        <p:txBody>
          <a:bodyPr/>
          <a:lstStyle/>
          <a:p>
            <a:r>
              <a:rPr lang="en-IN" sz="3333" dirty="0"/>
              <a:t>How to be fast</a:t>
            </a:r>
          </a:p>
        </p:txBody>
      </p:sp>
      <p:pic>
        <p:nvPicPr>
          <p:cNvPr id="2" name="Picture 1">
            <a:extLst>
              <a:ext uri="{FF2B5EF4-FFF2-40B4-BE49-F238E27FC236}">
                <a16:creationId xmlns:a16="http://schemas.microsoft.com/office/drawing/2014/main" id="{0D672D90-084F-5FF4-3D5E-FA7272A9CEB9}"/>
              </a:ext>
            </a:extLst>
          </p:cNvPr>
          <p:cNvPicPr>
            <a:picLocks noChangeAspect="1"/>
          </p:cNvPicPr>
          <p:nvPr/>
        </p:nvPicPr>
        <p:blipFill>
          <a:blip r:embed="rId2"/>
          <a:srcRect t="2172"/>
          <a:stretch/>
        </p:blipFill>
        <p:spPr>
          <a:xfrm>
            <a:off x="172241" y="1989215"/>
            <a:ext cx="11844345" cy="3815430"/>
          </a:xfrm>
          <a:prstGeom prst="rect">
            <a:avLst/>
          </a:prstGeom>
        </p:spPr>
      </p:pic>
    </p:spTree>
    <p:extLst>
      <p:ext uri="{BB962C8B-B14F-4D97-AF65-F5344CB8AC3E}">
        <p14:creationId xmlns:p14="http://schemas.microsoft.com/office/powerpoint/2010/main" val="331264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7EB1-B732-DC5A-C936-51E1BC5C9CE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59E693-B195-B641-0168-F93E8761A9D8}"/>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33F8C66A-D919-7463-4150-CB34A9FEF3A4}"/>
              </a:ext>
            </a:extLst>
          </p:cNvPr>
          <p:cNvSpPr>
            <a:spLocks noGrp="1"/>
          </p:cNvSpPr>
          <p:nvPr>
            <p:ph type="sldNum" sz="quarter" idx="12"/>
          </p:nvPr>
        </p:nvSpPr>
        <p:spPr>
          <a:xfrm>
            <a:off x="204683" y="6373867"/>
            <a:ext cx="609283" cy="364936"/>
          </a:xfrm>
        </p:spPr>
        <p:txBody>
          <a:bodyPr/>
          <a:lstStyle/>
          <a:p>
            <a:pPr defTabSz="1218895"/>
            <a:fld id="{B6F15528-21DE-4FAA-801E-634DDDAF4B2B}" type="slidenum">
              <a:rPr lang="en-US">
                <a:solidFill>
                  <a:prstClr val="black">
                    <a:tint val="75000"/>
                  </a:prstClr>
                </a:solidFill>
                <a:latin typeface="Calibri"/>
              </a:rPr>
              <a:pPr defTabSz="1218895"/>
              <a:t>8</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90D15BC4-0B83-F78E-B355-855BD3E47386}"/>
              </a:ext>
            </a:extLst>
          </p:cNvPr>
          <p:cNvSpPr>
            <a:spLocks noGrp="1"/>
          </p:cNvSpPr>
          <p:nvPr>
            <p:ph type="title"/>
          </p:nvPr>
        </p:nvSpPr>
        <p:spPr>
          <a:xfrm>
            <a:off x="103135" y="179493"/>
            <a:ext cx="10967086" cy="710831"/>
          </a:xfrm>
        </p:spPr>
        <p:txBody>
          <a:bodyPr/>
          <a:lstStyle/>
          <a:p>
            <a:r>
              <a:rPr lang="en-IN" sz="3333" dirty="0"/>
              <a:t>The Clean Core</a:t>
            </a:r>
          </a:p>
        </p:txBody>
      </p:sp>
      <p:sp>
        <p:nvSpPr>
          <p:cNvPr id="2" name="TextBox 1">
            <a:extLst>
              <a:ext uri="{FF2B5EF4-FFF2-40B4-BE49-F238E27FC236}">
                <a16:creationId xmlns:a16="http://schemas.microsoft.com/office/drawing/2014/main" id="{BDDFBD62-18F7-B468-92E5-D45191750654}"/>
              </a:ext>
            </a:extLst>
          </p:cNvPr>
          <p:cNvSpPr txBox="1"/>
          <p:nvPr/>
        </p:nvSpPr>
        <p:spPr>
          <a:xfrm>
            <a:off x="1588" y="1485292"/>
            <a:ext cx="11483853" cy="2277492"/>
          </a:xfrm>
          <a:prstGeom prst="rect">
            <a:avLst/>
          </a:prstGeom>
          <a:noFill/>
        </p:spPr>
        <p:txBody>
          <a:bodyPr wrap="square" lIns="121867" tIns="60933" rIns="121867" bIns="60933" rtlCol="0">
            <a:spAutoFit/>
          </a:bodyPr>
          <a:lstStyle/>
          <a:p>
            <a:pPr defTabSz="1218895"/>
            <a:r>
              <a:rPr lang="en-IN" sz="2000" dirty="0">
                <a:solidFill>
                  <a:prstClr val="black"/>
                </a:solidFill>
                <a:latin typeface="Calibri"/>
              </a:rPr>
              <a:t>Clean means up-to-date, documented, unmodified, consistent, efficient and upgrade ready. </a:t>
            </a:r>
          </a:p>
          <a:p>
            <a:pPr defTabSz="1218895"/>
            <a:r>
              <a:rPr lang="en-IN" sz="2000" dirty="0">
                <a:solidFill>
                  <a:prstClr val="black"/>
                </a:solidFill>
                <a:latin typeface="Calibri"/>
              </a:rPr>
              <a:t>S/4HANA Cloud Private Edition =&gt; S/4HANA On-premise – GUI Access, Full Control on system, upgrade when customer want, postpone upgrades, SPRO Access, Full access to system code like ECC – 85-90%</a:t>
            </a:r>
          </a:p>
          <a:p>
            <a:pPr defTabSz="1218895"/>
            <a:r>
              <a:rPr lang="en-IN" sz="2000" dirty="0">
                <a:solidFill>
                  <a:prstClr val="black"/>
                </a:solidFill>
                <a:latin typeface="Calibri"/>
              </a:rPr>
              <a:t>S/4HANA Cloud Public Edition =&gt; Shared environment, Infra is owned by SAP, not have full control and code, No SAPGUI access, only through browser, Force upgrade (always up to date) -10~15%</a:t>
            </a:r>
          </a:p>
          <a:p>
            <a:pPr defTabSz="1218895"/>
            <a:r>
              <a:rPr lang="en-IN" sz="2000" dirty="0">
                <a:solidFill>
                  <a:prstClr val="black"/>
                </a:solidFill>
                <a:latin typeface="Calibri"/>
              </a:rPr>
              <a:t>Capabilities of clean core depend on Software stack.</a:t>
            </a:r>
          </a:p>
          <a:p>
            <a:pPr defTabSz="1218895"/>
            <a:r>
              <a:rPr lang="en-IN" sz="2000" dirty="0">
                <a:solidFill>
                  <a:prstClr val="black"/>
                </a:solidFill>
                <a:latin typeface="Calibri"/>
              </a:rPr>
              <a:t>Bundle for Rise/Grow with SAP – ERP (Core S/4HANA), BTP (BTPEA), SAC, DS…</a:t>
            </a:r>
          </a:p>
        </p:txBody>
      </p:sp>
    </p:spTree>
    <p:extLst>
      <p:ext uri="{BB962C8B-B14F-4D97-AF65-F5344CB8AC3E}">
        <p14:creationId xmlns:p14="http://schemas.microsoft.com/office/powerpoint/2010/main" val="178326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6E7B5-87F9-7850-9594-5CE52FAB8A9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9674249-864A-7999-2755-39ACE917CDD2}"/>
              </a:ext>
            </a:extLst>
          </p:cNvPr>
          <p:cNvSpPr>
            <a:spLocks noGrp="1"/>
          </p:cNvSpPr>
          <p:nvPr>
            <p:ph type="ftr" sz="quarter" idx="11"/>
          </p:nvPr>
        </p:nvSpPr>
        <p:spPr/>
        <p:txBody>
          <a:bodyPr/>
          <a:lstStyle/>
          <a:p>
            <a:pPr defTabSz="1218895"/>
            <a:r>
              <a:rPr lang="en-US" dirty="0">
                <a:solidFill>
                  <a:prstClr val="black">
                    <a:tint val="75000"/>
                  </a:prstClr>
                </a:solidFill>
                <a:latin typeface="Calibri"/>
              </a:rPr>
              <a:t>www.anubhavtrainings.com</a:t>
            </a:r>
          </a:p>
        </p:txBody>
      </p:sp>
      <p:sp>
        <p:nvSpPr>
          <p:cNvPr id="4" name="Slide Number Placeholder 3">
            <a:extLst>
              <a:ext uri="{FF2B5EF4-FFF2-40B4-BE49-F238E27FC236}">
                <a16:creationId xmlns:a16="http://schemas.microsoft.com/office/drawing/2014/main" id="{78E2E1BC-9E59-F37C-3CE6-20402AC4F0DF}"/>
              </a:ext>
            </a:extLst>
          </p:cNvPr>
          <p:cNvSpPr>
            <a:spLocks noGrp="1"/>
          </p:cNvSpPr>
          <p:nvPr>
            <p:ph type="sldNum" sz="quarter" idx="12"/>
          </p:nvPr>
        </p:nvSpPr>
        <p:spPr>
          <a:xfrm>
            <a:off x="204683" y="6373867"/>
            <a:ext cx="609283" cy="364936"/>
          </a:xfrm>
        </p:spPr>
        <p:txBody>
          <a:bodyPr/>
          <a:lstStyle/>
          <a:p>
            <a:pPr defTabSz="1218895"/>
            <a:fld id="{B6F15528-21DE-4FAA-801E-634DDDAF4B2B}" type="slidenum">
              <a:rPr lang="en-US">
                <a:solidFill>
                  <a:prstClr val="black">
                    <a:tint val="75000"/>
                  </a:prstClr>
                </a:solidFill>
                <a:latin typeface="Calibri"/>
              </a:rPr>
              <a:pPr defTabSz="1218895"/>
              <a:t>9</a:t>
            </a:fld>
            <a:endParaRPr lang="en-US" dirty="0">
              <a:solidFill>
                <a:prstClr val="black">
                  <a:tint val="75000"/>
                </a:prstClr>
              </a:solidFill>
              <a:latin typeface="Calibri"/>
            </a:endParaRPr>
          </a:p>
        </p:txBody>
      </p:sp>
      <p:sp>
        <p:nvSpPr>
          <p:cNvPr id="5" name="Title 4">
            <a:extLst>
              <a:ext uri="{FF2B5EF4-FFF2-40B4-BE49-F238E27FC236}">
                <a16:creationId xmlns:a16="http://schemas.microsoft.com/office/drawing/2014/main" id="{B1AB0207-61FB-EE5C-2F6A-BBAEBCD994FF}"/>
              </a:ext>
            </a:extLst>
          </p:cNvPr>
          <p:cNvSpPr>
            <a:spLocks noGrp="1"/>
          </p:cNvSpPr>
          <p:nvPr>
            <p:ph type="title"/>
          </p:nvPr>
        </p:nvSpPr>
        <p:spPr>
          <a:xfrm>
            <a:off x="103135" y="179493"/>
            <a:ext cx="10967086" cy="710831"/>
          </a:xfrm>
        </p:spPr>
        <p:txBody>
          <a:bodyPr/>
          <a:lstStyle/>
          <a:p>
            <a:r>
              <a:rPr lang="en-IN" sz="3333" dirty="0"/>
              <a:t>Benefits of Clean Core</a:t>
            </a:r>
          </a:p>
        </p:txBody>
      </p:sp>
      <p:sp>
        <p:nvSpPr>
          <p:cNvPr id="2" name="TextBox 1">
            <a:extLst>
              <a:ext uri="{FF2B5EF4-FFF2-40B4-BE49-F238E27FC236}">
                <a16:creationId xmlns:a16="http://schemas.microsoft.com/office/drawing/2014/main" id="{EA0BD020-D27F-6AA9-013D-E783BB0AD14B}"/>
              </a:ext>
            </a:extLst>
          </p:cNvPr>
          <p:cNvSpPr txBox="1"/>
          <p:nvPr/>
        </p:nvSpPr>
        <p:spPr>
          <a:xfrm>
            <a:off x="82581" y="1485291"/>
            <a:ext cx="11483853" cy="2893045"/>
          </a:xfrm>
          <a:prstGeom prst="rect">
            <a:avLst/>
          </a:prstGeom>
          <a:noFill/>
        </p:spPr>
        <p:txBody>
          <a:bodyPr wrap="square" lIns="121867" tIns="60933" rIns="121867" bIns="60933" rtlCol="0">
            <a:spAutoFit/>
          </a:bodyPr>
          <a:lstStyle/>
          <a:p>
            <a:pPr defTabSz="1218895"/>
            <a:r>
              <a:rPr lang="en-IN" sz="1800" dirty="0">
                <a:solidFill>
                  <a:prstClr val="black"/>
                </a:solidFill>
                <a:latin typeface="Calibri"/>
              </a:rPr>
              <a:t>Access to Innovation – all the latest S/4HANA features can be accessed faster because since you don’t have dependency on custom code, you can upgrade in short time, agile to decide. SAP partners can offer upgrade at fix price.</a:t>
            </a:r>
          </a:p>
          <a:p>
            <a:pPr defTabSz="1218895"/>
            <a:r>
              <a:rPr lang="en-IN" sz="1800" dirty="0">
                <a:solidFill>
                  <a:prstClr val="black"/>
                </a:solidFill>
                <a:latin typeface="Calibri"/>
              </a:rPr>
              <a:t>Upgrade Simplicity – You can apply upgrades stress free.</a:t>
            </a:r>
          </a:p>
          <a:p>
            <a:pPr defTabSz="1218895"/>
            <a:r>
              <a:rPr lang="en-IN" sz="1800" dirty="0">
                <a:solidFill>
                  <a:prstClr val="black"/>
                </a:solidFill>
                <a:latin typeface="Calibri"/>
              </a:rPr>
              <a:t>Lower TCO – Since we follow clean core, we actually use upgrade safe APIs to develop our custom apps. This remains stable release-on-release.</a:t>
            </a:r>
          </a:p>
          <a:p>
            <a:pPr defTabSz="1218895"/>
            <a:r>
              <a:rPr lang="en-IN" sz="1800" dirty="0">
                <a:solidFill>
                  <a:prstClr val="black"/>
                </a:solidFill>
                <a:latin typeface="Calibri"/>
              </a:rPr>
              <a:t>Enhanced security – secure your data and applications which are exposed in cloud.</a:t>
            </a:r>
          </a:p>
          <a:p>
            <a:pPr defTabSz="1218895"/>
            <a:r>
              <a:rPr lang="en-IN" sz="1800" dirty="0">
                <a:solidFill>
                  <a:prstClr val="black"/>
                </a:solidFill>
                <a:latin typeface="Calibri"/>
              </a:rPr>
              <a:t>Improved performance – core is clean, it doesn’t have to interact with lots of custom code, store custom code hence increase the speed.</a:t>
            </a:r>
          </a:p>
          <a:p>
            <a:pPr defTabSz="1218895"/>
            <a:r>
              <a:rPr lang="en-IN" sz="1800" dirty="0">
                <a:solidFill>
                  <a:prstClr val="black"/>
                </a:solidFill>
                <a:latin typeface="Calibri"/>
              </a:rPr>
              <a:t>Data Simplification – which data is privates, which data is public.</a:t>
            </a:r>
          </a:p>
          <a:p>
            <a:pPr defTabSz="1218895"/>
            <a:endParaRPr lang="en-IN" sz="1800" dirty="0">
              <a:solidFill>
                <a:prstClr val="black"/>
              </a:solidFill>
              <a:latin typeface="Calibri"/>
            </a:endParaRPr>
          </a:p>
        </p:txBody>
      </p:sp>
    </p:spTree>
    <p:extLst>
      <p:ext uri="{BB962C8B-B14F-4D97-AF65-F5344CB8AC3E}">
        <p14:creationId xmlns:p14="http://schemas.microsoft.com/office/powerpoint/2010/main" val="293593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8133</TotalTime>
  <Words>1328</Words>
  <Application>Microsoft Office PowerPoint</Application>
  <PresentationFormat>Custom</PresentationFormat>
  <Paragraphs>129</Paragraphs>
  <Slides>25</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ADLaM Display</vt:lpstr>
      <vt:lpstr>Amasis MT Pro Black</vt:lpstr>
      <vt:lpstr>Arial</vt:lpstr>
      <vt:lpstr>Arial Black</vt:lpstr>
      <vt:lpstr>BentonSansRegular</vt:lpstr>
      <vt:lpstr>Calibri</vt:lpstr>
      <vt:lpstr>Cooper Black</vt:lpstr>
      <vt:lpstr>Segoe UI</vt:lpstr>
      <vt:lpstr>Segoe UI Light</vt:lpstr>
      <vt:lpstr>Office Theme</vt:lpstr>
      <vt:lpstr>1_Office Theme</vt:lpstr>
      <vt:lpstr>SAP BTP Extension Suite Training</vt:lpstr>
      <vt:lpstr>PowerPoint Presentation</vt:lpstr>
      <vt:lpstr>Agenda – Day 18</vt:lpstr>
      <vt:lpstr>Welcome to the new world</vt:lpstr>
      <vt:lpstr>Looming Threats</vt:lpstr>
      <vt:lpstr>Everything is code</vt:lpstr>
      <vt:lpstr>How to be fast</vt:lpstr>
      <vt:lpstr>The Clean Core</vt:lpstr>
      <vt:lpstr>Benefits of Clean Core</vt:lpstr>
      <vt:lpstr>Elements of Clean Core</vt:lpstr>
      <vt:lpstr>High level guidance</vt:lpstr>
      <vt:lpstr>SAP Extensibility Model</vt:lpstr>
      <vt:lpstr>SAP Business Accelerator HUB</vt:lpstr>
      <vt:lpstr>What is Extensibility</vt:lpstr>
      <vt:lpstr>What is Extension?</vt:lpstr>
      <vt:lpstr>Classic Extensions and Challenges</vt:lpstr>
      <vt:lpstr>Clean Core and Benefits</vt:lpstr>
      <vt:lpstr>Approaches for Side-by-Side Extension</vt:lpstr>
      <vt:lpstr>Scenario 1: UI Extensibility </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312</cp:revision>
  <dcterms:created xsi:type="dcterms:W3CDTF">2013-09-12T13:05:01Z</dcterms:created>
  <dcterms:modified xsi:type="dcterms:W3CDTF">2025-05-16T05:28:06Z</dcterms:modified>
</cp:coreProperties>
</file>